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515" r:id="rId2"/>
    <p:sldId id="516" r:id="rId3"/>
    <p:sldId id="517" r:id="rId4"/>
    <p:sldId id="518" r:id="rId5"/>
    <p:sldId id="519" r:id="rId6"/>
    <p:sldId id="520" r:id="rId7"/>
    <p:sldId id="521" r:id="rId8"/>
    <p:sldId id="522" r:id="rId9"/>
    <p:sldId id="523" r:id="rId10"/>
    <p:sldId id="524" r:id="rId11"/>
    <p:sldId id="525" r:id="rId12"/>
    <p:sldId id="526" r:id="rId13"/>
    <p:sldId id="527" r:id="rId14"/>
    <p:sldId id="528" r:id="rId15"/>
    <p:sldId id="529" r:id="rId16"/>
    <p:sldId id="530" r:id="rId17"/>
    <p:sldId id="531" r:id="rId18"/>
    <p:sldId id="532" r:id="rId19"/>
    <p:sldId id="533" r:id="rId20"/>
    <p:sldId id="314" r:id="rId21"/>
    <p:sldId id="315" r:id="rId22"/>
    <p:sldId id="317" r:id="rId2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9F7B3C-E0A6-4F5D-BD6E-E01FC6F9B761}" v="1" dt="2022-08-20T15:39:58.8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uce Molock" userId="313ec1583d81d567" providerId="LiveId" clId="{D69F7B3C-E0A6-4F5D-BD6E-E01FC6F9B761}"/>
    <pc:docChg chg="modSld">
      <pc:chgData name="Bruce Molock" userId="313ec1583d81d567" providerId="LiveId" clId="{D69F7B3C-E0A6-4F5D-BD6E-E01FC6F9B761}" dt="2022-08-20T15:39:58.848" v="0" actId="255"/>
      <pc:docMkLst>
        <pc:docMk/>
      </pc:docMkLst>
      <pc:sldChg chg="modSp">
        <pc:chgData name="Bruce Molock" userId="313ec1583d81d567" providerId="LiveId" clId="{D69F7B3C-E0A6-4F5D-BD6E-E01FC6F9B761}" dt="2022-08-20T15:39:58.848" v="0" actId="255"/>
        <pc:sldMkLst>
          <pc:docMk/>
          <pc:sldMk cId="2511763197" sldId="257"/>
        </pc:sldMkLst>
        <pc:spChg chg="mod">
          <ac:chgData name="Bruce Molock" userId="313ec1583d81d567" providerId="LiveId" clId="{D69F7B3C-E0A6-4F5D-BD6E-E01FC6F9B761}" dt="2022-08-20T15:39:58.848" v="0" actId="255"/>
          <ac:spMkLst>
            <pc:docMk/>
            <pc:sldMk cId="2511763197" sldId="257"/>
            <ac:spMk id="2" creationId="{596CCF50-F4D5-C31F-5D05-F34C07D86CF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64D736F-CB9F-0F58-7F8E-810E2978D592}"/>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E7745EA-5785-9A80-3AC0-9A0E77B46ACB}"/>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8/21/2022 pm</a:t>
            </a:r>
          </a:p>
        </p:txBody>
      </p:sp>
      <p:sp>
        <p:nvSpPr>
          <p:cNvPr id="4" name="Footer Placeholder 3">
            <a:extLst>
              <a:ext uri="{FF2B5EF4-FFF2-40B4-BE49-F238E27FC236}">
                <a16:creationId xmlns:a16="http://schemas.microsoft.com/office/drawing/2014/main" id="{1264B0E6-AAF6-5D17-2542-39B2239EBB17}"/>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AF7AFAB1-A007-8C5E-3C53-A174423938F1}"/>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0E5044AD-D81C-4B0B-9DD8-C2BF221C7AC6}"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384641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r>
              <a:rPr lang="en-US"/>
              <a:t>8/21/2022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r>
              <a:rPr lang="en-US"/>
              <a:t>Bruce Molock</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8764731B-6A0D-49FD-86CC-F988955FB25F}" type="slidenum">
              <a:rPr lang="en-US" smtClean="0"/>
              <a:t>‹#›</a:t>
            </a:fld>
            <a:endParaRPr lang="en-US"/>
          </a:p>
        </p:txBody>
      </p:sp>
    </p:spTree>
    <p:extLst>
      <p:ext uri="{BB962C8B-B14F-4D97-AF65-F5344CB8AC3E}">
        <p14:creationId xmlns:p14="http://schemas.microsoft.com/office/powerpoint/2010/main" val="167137465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C365EEE-4733-4A3C-8ECB-C0754315A220}"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90A64-31AF-4285-BEA1-A121CA20C492}" type="slidenum">
              <a:rPr lang="en-US" smtClean="0"/>
              <a:t>‹#›</a:t>
            </a:fld>
            <a:endParaRPr lang="en-US"/>
          </a:p>
        </p:txBody>
      </p:sp>
    </p:spTree>
    <p:extLst>
      <p:ext uri="{BB962C8B-B14F-4D97-AF65-F5344CB8AC3E}">
        <p14:creationId xmlns:p14="http://schemas.microsoft.com/office/powerpoint/2010/main" val="555925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365EEE-4733-4A3C-8ECB-C0754315A220}"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90A64-31AF-4285-BEA1-A121CA20C492}" type="slidenum">
              <a:rPr lang="en-US" smtClean="0"/>
              <a:t>‹#›</a:t>
            </a:fld>
            <a:endParaRPr lang="en-US"/>
          </a:p>
        </p:txBody>
      </p:sp>
    </p:spTree>
    <p:extLst>
      <p:ext uri="{BB962C8B-B14F-4D97-AF65-F5344CB8AC3E}">
        <p14:creationId xmlns:p14="http://schemas.microsoft.com/office/powerpoint/2010/main" val="3844891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365EEE-4733-4A3C-8ECB-C0754315A220}"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90A64-31AF-4285-BEA1-A121CA20C492}" type="slidenum">
              <a:rPr lang="en-US" smtClean="0"/>
              <a:t>‹#›</a:t>
            </a:fld>
            <a:endParaRPr lang="en-US"/>
          </a:p>
        </p:txBody>
      </p:sp>
    </p:spTree>
    <p:extLst>
      <p:ext uri="{BB962C8B-B14F-4D97-AF65-F5344CB8AC3E}">
        <p14:creationId xmlns:p14="http://schemas.microsoft.com/office/powerpoint/2010/main" val="153342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365EEE-4733-4A3C-8ECB-C0754315A220}"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90A64-31AF-4285-BEA1-A121CA20C492}" type="slidenum">
              <a:rPr lang="en-US" smtClean="0"/>
              <a:t>‹#›</a:t>
            </a:fld>
            <a:endParaRPr lang="en-US"/>
          </a:p>
        </p:txBody>
      </p:sp>
    </p:spTree>
    <p:extLst>
      <p:ext uri="{BB962C8B-B14F-4D97-AF65-F5344CB8AC3E}">
        <p14:creationId xmlns:p14="http://schemas.microsoft.com/office/powerpoint/2010/main" val="3798764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365EEE-4733-4A3C-8ECB-C0754315A220}"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90A64-31AF-4285-BEA1-A121CA20C492}" type="slidenum">
              <a:rPr lang="en-US" smtClean="0"/>
              <a:t>‹#›</a:t>
            </a:fld>
            <a:endParaRPr lang="en-US"/>
          </a:p>
        </p:txBody>
      </p:sp>
    </p:spTree>
    <p:extLst>
      <p:ext uri="{BB962C8B-B14F-4D97-AF65-F5344CB8AC3E}">
        <p14:creationId xmlns:p14="http://schemas.microsoft.com/office/powerpoint/2010/main" val="1136640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365EEE-4733-4A3C-8ECB-C0754315A220}" type="datetimeFigureOut">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D90A64-31AF-4285-BEA1-A121CA20C492}" type="slidenum">
              <a:rPr lang="en-US" smtClean="0"/>
              <a:t>‹#›</a:t>
            </a:fld>
            <a:endParaRPr lang="en-US"/>
          </a:p>
        </p:txBody>
      </p:sp>
    </p:spTree>
    <p:extLst>
      <p:ext uri="{BB962C8B-B14F-4D97-AF65-F5344CB8AC3E}">
        <p14:creationId xmlns:p14="http://schemas.microsoft.com/office/powerpoint/2010/main" val="1091525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365EEE-4733-4A3C-8ECB-C0754315A220}" type="datetimeFigureOut">
              <a:rPr lang="en-US" smtClean="0"/>
              <a:t>8/23/2022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D90A64-31AF-4285-BEA1-A121CA20C492}" type="slidenum">
              <a:rPr lang="en-US" smtClean="0"/>
              <a:t>‹#›</a:t>
            </a:fld>
            <a:endParaRPr lang="en-US"/>
          </a:p>
        </p:txBody>
      </p:sp>
    </p:spTree>
    <p:extLst>
      <p:ext uri="{BB962C8B-B14F-4D97-AF65-F5344CB8AC3E}">
        <p14:creationId xmlns:p14="http://schemas.microsoft.com/office/powerpoint/2010/main" val="1235779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365EEE-4733-4A3C-8ECB-C0754315A220}" type="datetimeFigureOut">
              <a:rPr lang="en-US" smtClean="0"/>
              <a:t>8/23/2022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D90A64-31AF-4285-BEA1-A121CA20C492}" type="slidenum">
              <a:rPr lang="en-US" smtClean="0"/>
              <a:t>‹#›</a:t>
            </a:fld>
            <a:endParaRPr lang="en-US"/>
          </a:p>
        </p:txBody>
      </p:sp>
    </p:spTree>
    <p:extLst>
      <p:ext uri="{BB962C8B-B14F-4D97-AF65-F5344CB8AC3E}">
        <p14:creationId xmlns:p14="http://schemas.microsoft.com/office/powerpoint/2010/main" val="417609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65EEE-4733-4A3C-8ECB-C0754315A220}" type="datetimeFigureOut">
              <a:rPr lang="en-US" smtClean="0"/>
              <a:t>8/23/2022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D90A64-31AF-4285-BEA1-A121CA20C492}" type="slidenum">
              <a:rPr lang="en-US" smtClean="0"/>
              <a:t>‹#›</a:t>
            </a:fld>
            <a:endParaRPr lang="en-US"/>
          </a:p>
        </p:txBody>
      </p:sp>
    </p:spTree>
    <p:extLst>
      <p:ext uri="{BB962C8B-B14F-4D97-AF65-F5344CB8AC3E}">
        <p14:creationId xmlns:p14="http://schemas.microsoft.com/office/powerpoint/2010/main" val="219704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365EEE-4733-4A3C-8ECB-C0754315A220}" type="datetimeFigureOut">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D90A64-31AF-4285-BEA1-A121CA20C492}" type="slidenum">
              <a:rPr lang="en-US" smtClean="0"/>
              <a:t>‹#›</a:t>
            </a:fld>
            <a:endParaRPr lang="en-US"/>
          </a:p>
        </p:txBody>
      </p:sp>
    </p:spTree>
    <p:extLst>
      <p:ext uri="{BB962C8B-B14F-4D97-AF65-F5344CB8AC3E}">
        <p14:creationId xmlns:p14="http://schemas.microsoft.com/office/powerpoint/2010/main" val="446552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365EEE-4733-4A3C-8ECB-C0754315A220}" type="datetimeFigureOut">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D90A64-31AF-4285-BEA1-A121CA20C492}" type="slidenum">
              <a:rPr lang="en-US" smtClean="0"/>
              <a:t>‹#›</a:t>
            </a:fld>
            <a:endParaRPr lang="en-US"/>
          </a:p>
        </p:txBody>
      </p:sp>
    </p:spTree>
    <p:extLst>
      <p:ext uri="{BB962C8B-B14F-4D97-AF65-F5344CB8AC3E}">
        <p14:creationId xmlns:p14="http://schemas.microsoft.com/office/powerpoint/2010/main" val="353932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365EEE-4733-4A3C-8ECB-C0754315A220}" type="datetimeFigureOut">
              <a:rPr lang="en-US" smtClean="0"/>
              <a:t>8/23/2022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90A64-31AF-4285-BEA1-A121CA20C492}" type="slidenum">
              <a:rPr lang="en-US" smtClean="0"/>
              <a:t>‹#›</a:t>
            </a:fld>
            <a:endParaRPr lang="en-US"/>
          </a:p>
        </p:txBody>
      </p:sp>
    </p:spTree>
    <p:extLst>
      <p:ext uri="{BB962C8B-B14F-4D97-AF65-F5344CB8AC3E}">
        <p14:creationId xmlns:p14="http://schemas.microsoft.com/office/powerpoint/2010/main" val="917988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CCF50-F4D5-C31F-5D05-F34C07D86CFC}"/>
              </a:ext>
            </a:extLst>
          </p:cNvPr>
          <p:cNvSpPr>
            <a:spLocks noGrp="1"/>
          </p:cNvSpPr>
          <p:nvPr>
            <p:ph type="ctrTitle"/>
          </p:nvPr>
        </p:nvSpPr>
        <p:spPr>
          <a:xfrm>
            <a:off x="139148" y="4435336"/>
            <a:ext cx="8895522" cy="1089529"/>
          </a:xfrm>
        </p:spPr>
        <p:txBody>
          <a:bodyPr anchor="ctr">
            <a:spAutoFit/>
          </a:bodyPr>
          <a:lstStyle/>
          <a:p>
            <a:pPr algn="ctr"/>
            <a:r>
              <a:rPr lang="en-US" sz="7200" b="1" dirty="0"/>
              <a:t>THE SEED PROMISE?</a:t>
            </a:r>
          </a:p>
        </p:txBody>
      </p:sp>
      <p:pic>
        <p:nvPicPr>
          <p:cNvPr id="24" name="Picture 3" descr="Scenic mountain landscape with stars in the sky">
            <a:extLst>
              <a:ext uri="{FF2B5EF4-FFF2-40B4-BE49-F238E27FC236}">
                <a16:creationId xmlns:a16="http://schemas.microsoft.com/office/drawing/2014/main" id="{A5BEF0DC-1521-F980-9A5C-DD98C71A7330}"/>
              </a:ext>
            </a:extLst>
          </p:cNvPr>
          <p:cNvPicPr>
            <a:picLocks noChangeAspect="1"/>
          </p:cNvPicPr>
          <p:nvPr/>
        </p:nvPicPr>
        <p:blipFill rotWithShape="1">
          <a:blip r:embed="rId2"/>
          <a:srcRect t="20743" b="9714"/>
          <a:stretch/>
        </p:blipFill>
        <p:spPr>
          <a:xfrm>
            <a:off x="16" y="857258"/>
            <a:ext cx="9143984" cy="3147729"/>
          </a:xfrm>
          <a:custGeom>
            <a:avLst/>
            <a:gdLst/>
            <a:ahLst/>
            <a:cxnLst/>
            <a:rect l="l" t="t" r="r" b="b"/>
            <a:pathLst>
              <a:path w="12191999" h="4196982">
                <a:moveTo>
                  <a:pt x="0" y="0"/>
                </a:moveTo>
                <a:lnTo>
                  <a:pt x="12191999" y="0"/>
                </a:lnTo>
                <a:lnTo>
                  <a:pt x="12191999" y="4170459"/>
                </a:lnTo>
                <a:lnTo>
                  <a:pt x="11986461" y="4175111"/>
                </a:lnTo>
                <a:cubicBezTo>
                  <a:pt x="11912297" y="4174136"/>
                  <a:pt x="11838168" y="4170508"/>
                  <a:pt x="11764214" y="4164231"/>
                </a:cubicBezTo>
                <a:cubicBezTo>
                  <a:pt x="11656850" y="4156227"/>
                  <a:pt x="11548596" y="4145173"/>
                  <a:pt x="11441995" y="4165502"/>
                </a:cubicBezTo>
                <a:cubicBezTo>
                  <a:pt x="11324975" y="4187991"/>
                  <a:pt x="11208081" y="4188118"/>
                  <a:pt x="11090044" y="4182401"/>
                </a:cubicBezTo>
                <a:cubicBezTo>
                  <a:pt x="10989160" y="4177573"/>
                  <a:pt x="10888657" y="4152161"/>
                  <a:pt x="10787011" y="4178970"/>
                </a:cubicBezTo>
                <a:cubicBezTo>
                  <a:pt x="10776897" y="4180444"/>
                  <a:pt x="10766592" y="4180012"/>
                  <a:pt x="10756643" y="4177700"/>
                </a:cubicBezTo>
                <a:cubicBezTo>
                  <a:pt x="10645468" y="4162326"/>
                  <a:pt x="10533530" y="4174904"/>
                  <a:pt x="10421973" y="4170584"/>
                </a:cubicBezTo>
                <a:cubicBezTo>
                  <a:pt x="10370515" y="4168551"/>
                  <a:pt x="10318040" y="4169695"/>
                  <a:pt x="10267216" y="4164231"/>
                </a:cubicBezTo>
                <a:cubicBezTo>
                  <a:pt x="10150577" y="4151780"/>
                  <a:pt x="10034192" y="4145173"/>
                  <a:pt x="9918824" y="4174523"/>
                </a:cubicBezTo>
                <a:cubicBezTo>
                  <a:pt x="9885153" y="4182439"/>
                  <a:pt x="9850745" y="4186695"/>
                  <a:pt x="9816160" y="4187229"/>
                </a:cubicBezTo>
                <a:cubicBezTo>
                  <a:pt x="9703206" y="4191295"/>
                  <a:pt x="9590632" y="4183544"/>
                  <a:pt x="9478059" y="4177191"/>
                </a:cubicBezTo>
                <a:cubicBezTo>
                  <a:pt x="9399918" y="4172744"/>
                  <a:pt x="9321904" y="4163088"/>
                  <a:pt x="9243637" y="4171220"/>
                </a:cubicBezTo>
                <a:cubicBezTo>
                  <a:pt x="9198150" y="4175921"/>
                  <a:pt x="9152282" y="4175921"/>
                  <a:pt x="9106795" y="4171220"/>
                </a:cubicBezTo>
                <a:cubicBezTo>
                  <a:pt x="9022962" y="4161398"/>
                  <a:pt x="8938380" y="4159568"/>
                  <a:pt x="8854204" y="4165756"/>
                </a:cubicBezTo>
                <a:cubicBezTo>
                  <a:pt x="8728543" y="4176556"/>
                  <a:pt x="8603010" y="4185577"/>
                  <a:pt x="8476969" y="4168424"/>
                </a:cubicBezTo>
                <a:cubicBezTo>
                  <a:pt x="8405486" y="4157192"/>
                  <a:pt x="8332808" y="4155871"/>
                  <a:pt x="8260970" y="4164486"/>
                </a:cubicBezTo>
                <a:cubicBezTo>
                  <a:pt x="8089823" y="4188500"/>
                  <a:pt x="7918295" y="4180749"/>
                  <a:pt x="7746767" y="4170839"/>
                </a:cubicBezTo>
                <a:cubicBezTo>
                  <a:pt x="7632160" y="4164104"/>
                  <a:pt x="7517046" y="4151780"/>
                  <a:pt x="7402693" y="4168043"/>
                </a:cubicBezTo>
                <a:cubicBezTo>
                  <a:pt x="7256831" y="4188372"/>
                  <a:pt x="7110841" y="4181638"/>
                  <a:pt x="6964597" y="4175667"/>
                </a:cubicBezTo>
                <a:cubicBezTo>
                  <a:pt x="6857233" y="4171220"/>
                  <a:pt x="6749742" y="4157751"/>
                  <a:pt x="6642124" y="4174396"/>
                </a:cubicBezTo>
                <a:cubicBezTo>
                  <a:pt x="6631045" y="4175908"/>
                  <a:pt x="6619775" y="4174777"/>
                  <a:pt x="6609216" y="4171093"/>
                </a:cubicBezTo>
                <a:cubicBezTo>
                  <a:pt x="6568379" y="4157650"/>
                  <a:pt x="6524595" y="4155846"/>
                  <a:pt x="6482793" y="4165883"/>
                </a:cubicBezTo>
                <a:cubicBezTo>
                  <a:pt x="6405669" y="4182782"/>
                  <a:pt x="6328672" y="4190151"/>
                  <a:pt x="6250150" y="4174777"/>
                </a:cubicBezTo>
                <a:cubicBezTo>
                  <a:pt x="6217254" y="4167891"/>
                  <a:pt x="6183521" y="4165883"/>
                  <a:pt x="6150028" y="4168806"/>
                </a:cubicBezTo>
                <a:cubicBezTo>
                  <a:pt x="6020175" y="4181766"/>
                  <a:pt x="5890068" y="4176683"/>
                  <a:pt x="5760087" y="4174142"/>
                </a:cubicBezTo>
                <a:cubicBezTo>
                  <a:pt x="5521345" y="4169695"/>
                  <a:pt x="5282477" y="4174142"/>
                  <a:pt x="5044242" y="4151399"/>
                </a:cubicBezTo>
                <a:cubicBezTo>
                  <a:pt x="4979506" y="4145237"/>
                  <a:pt x="4914326" y="4141297"/>
                  <a:pt x="4849272" y="4142076"/>
                </a:cubicBezTo>
                <a:cubicBezTo>
                  <a:pt x="4784218" y="4142854"/>
                  <a:pt x="4719291" y="4148349"/>
                  <a:pt x="4655063" y="4161055"/>
                </a:cubicBezTo>
                <a:cubicBezTo>
                  <a:pt x="4447578" y="4201332"/>
                  <a:pt x="4239457" y="4203874"/>
                  <a:pt x="4029811" y="4187610"/>
                </a:cubicBezTo>
                <a:cubicBezTo>
                  <a:pt x="3943792" y="4180876"/>
                  <a:pt x="3857774" y="4169695"/>
                  <a:pt x="3771375" y="4171855"/>
                </a:cubicBezTo>
                <a:cubicBezTo>
                  <a:pt x="3623225" y="4175794"/>
                  <a:pt x="3474948" y="4167789"/>
                  <a:pt x="3326672" y="4169822"/>
                </a:cubicBezTo>
                <a:cubicBezTo>
                  <a:pt x="3322669" y="4170394"/>
                  <a:pt x="3318578" y="4169860"/>
                  <a:pt x="3314855" y="4168297"/>
                </a:cubicBezTo>
                <a:cubicBezTo>
                  <a:pt x="3278008" y="4143013"/>
                  <a:pt x="3237604" y="4152796"/>
                  <a:pt x="3199487" y="4159403"/>
                </a:cubicBezTo>
                <a:cubicBezTo>
                  <a:pt x="3072810" y="4181384"/>
                  <a:pt x="2946260" y="4192184"/>
                  <a:pt x="2817550" y="4175158"/>
                </a:cubicBezTo>
                <a:cubicBezTo>
                  <a:pt x="2694647" y="4157332"/>
                  <a:pt x="2569990" y="4155109"/>
                  <a:pt x="2446541" y="4168551"/>
                </a:cubicBezTo>
                <a:cubicBezTo>
                  <a:pt x="2276791" y="4188372"/>
                  <a:pt x="2107677" y="4184179"/>
                  <a:pt x="1938308" y="4168551"/>
                </a:cubicBezTo>
                <a:cubicBezTo>
                  <a:pt x="1869570" y="4162199"/>
                  <a:pt x="1799815" y="4151399"/>
                  <a:pt x="1731712" y="4167281"/>
                </a:cubicBezTo>
                <a:cubicBezTo>
                  <a:pt x="1647854" y="4186721"/>
                  <a:pt x="1564250" y="4180368"/>
                  <a:pt x="1480137" y="4176048"/>
                </a:cubicBezTo>
                <a:cubicBezTo>
                  <a:pt x="1373663" y="4170457"/>
                  <a:pt x="1267442" y="4154321"/>
                  <a:pt x="1160586" y="4167027"/>
                </a:cubicBezTo>
                <a:cubicBezTo>
                  <a:pt x="1111161" y="4172871"/>
                  <a:pt x="1062116" y="4182147"/>
                  <a:pt x="1012055" y="4179733"/>
                </a:cubicBezTo>
                <a:cubicBezTo>
                  <a:pt x="873562" y="4173380"/>
                  <a:pt x="735196" y="4165883"/>
                  <a:pt x="596449" y="4167027"/>
                </a:cubicBezTo>
                <a:cubicBezTo>
                  <a:pt x="538383" y="4167408"/>
                  <a:pt x="480699" y="4169314"/>
                  <a:pt x="422887" y="4173507"/>
                </a:cubicBezTo>
                <a:cubicBezTo>
                  <a:pt x="315015" y="4181384"/>
                  <a:pt x="207524" y="4170711"/>
                  <a:pt x="100033" y="4166900"/>
                </a:cubicBezTo>
                <a:lnTo>
                  <a:pt x="0" y="4171381"/>
                </a:lnTo>
                <a:close/>
              </a:path>
            </a:pathLst>
          </a:custGeom>
        </p:spPr>
      </p:pic>
    </p:spTree>
    <p:extLst>
      <p:ext uri="{BB962C8B-B14F-4D97-AF65-F5344CB8AC3E}">
        <p14:creationId xmlns:p14="http://schemas.microsoft.com/office/powerpoint/2010/main" val="251176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625680"/>
            <a:ext cx="8865705" cy="5993949"/>
          </a:xfrm>
        </p:spPr>
        <p:txBody>
          <a:bodyPr>
            <a:spAutoFit/>
          </a:bodyPr>
          <a:lstStyle/>
          <a:p>
            <a:pPr marL="0" indent="0">
              <a:lnSpc>
                <a:spcPct val="107000"/>
              </a:lnSpc>
              <a:spcBef>
                <a:spcPts val="0"/>
              </a:spcBef>
              <a:spcAft>
                <a:spcPts val="600"/>
              </a:spcAft>
              <a:buNone/>
            </a:pPr>
            <a:r>
              <a:rPr lang="en-US" sz="3600" dirty="0">
                <a:latin typeface="Calibri" panose="020F0502020204030204" pitchFamily="34" charset="0"/>
                <a:ea typeface="Calibri" panose="020F0502020204030204" pitchFamily="34" charset="0"/>
                <a:cs typeface="Times New Roman" panose="02020603050405020304" pitchFamily="18" charset="0"/>
              </a:rPr>
              <a:t>Acts 3:24-26, “Yea and all the prophets from Samuel and them that followed after, as many as have spoken, </a:t>
            </a:r>
            <a:r>
              <a:rPr lang="en-US" sz="3600" b="1" dirty="0">
                <a:latin typeface="Calibri" panose="020F0502020204030204" pitchFamily="34" charset="0"/>
                <a:ea typeface="Calibri" panose="020F0502020204030204" pitchFamily="34" charset="0"/>
                <a:cs typeface="Times New Roman" panose="02020603050405020304" pitchFamily="18" charset="0"/>
              </a:rPr>
              <a:t>they also told of these days</a:t>
            </a:r>
            <a:r>
              <a:rPr lang="en-US" sz="3600" dirty="0">
                <a:latin typeface="Calibri" panose="020F0502020204030204" pitchFamily="34" charset="0"/>
                <a:ea typeface="Calibri" panose="020F0502020204030204" pitchFamily="34" charset="0"/>
                <a:cs typeface="Times New Roman" panose="02020603050405020304" pitchFamily="18" charset="0"/>
              </a:rPr>
              <a:t>. Ye are the sons of the prophets, and of the covenant which God made with your fathers, saying unto </a:t>
            </a:r>
            <a:r>
              <a:rPr lang="en-US" sz="3600" b="1" dirty="0">
                <a:latin typeface="Calibri" panose="020F0502020204030204" pitchFamily="34" charset="0"/>
                <a:ea typeface="Calibri" panose="020F0502020204030204" pitchFamily="34" charset="0"/>
                <a:cs typeface="Times New Roman" panose="02020603050405020304" pitchFamily="18" charset="0"/>
              </a:rPr>
              <a:t>Abraham, And in thy seed shall all the families of the earth be blessed.</a:t>
            </a:r>
            <a:r>
              <a:rPr lang="en-US" sz="3600" dirty="0">
                <a:latin typeface="Calibri" panose="020F0502020204030204" pitchFamily="34" charset="0"/>
                <a:ea typeface="Calibri" panose="020F0502020204030204" pitchFamily="34" charset="0"/>
                <a:cs typeface="Times New Roman" panose="02020603050405020304" pitchFamily="18" charset="0"/>
              </a:rPr>
              <a:t> Unto you first God, having raised up his Servant, sent him to bless you, </a:t>
            </a:r>
            <a:r>
              <a:rPr lang="en-US" sz="3600" b="1" dirty="0">
                <a:latin typeface="Calibri" panose="020F0502020204030204" pitchFamily="34" charset="0"/>
                <a:ea typeface="Calibri" panose="020F0502020204030204" pitchFamily="34" charset="0"/>
                <a:cs typeface="Times New Roman" panose="02020603050405020304" pitchFamily="18" charset="0"/>
              </a:rPr>
              <a:t>in turning away every one of you from your iniquities</a:t>
            </a:r>
            <a:r>
              <a:rPr lang="en-US" sz="3600" dirty="0">
                <a:latin typeface="Calibri" panose="020F0502020204030204" pitchFamily="34" charset="0"/>
                <a:ea typeface="Calibri" panose="020F0502020204030204" pitchFamily="34" charset="0"/>
                <a:cs typeface="Times New Roman" panose="02020603050405020304" pitchFamily="18" charset="0"/>
              </a:rPr>
              <a:t>.” ASV</a:t>
            </a:r>
          </a:p>
        </p:txBody>
      </p:sp>
    </p:spTree>
    <p:extLst>
      <p:ext uri="{BB962C8B-B14F-4D97-AF65-F5344CB8AC3E}">
        <p14:creationId xmlns:p14="http://schemas.microsoft.com/office/powerpoint/2010/main" val="1732218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936763"/>
            <a:ext cx="8865705" cy="5604163"/>
          </a:xfrm>
        </p:spPr>
        <p:txBody>
          <a:bodyPr>
            <a:spAutoFit/>
          </a:bodyPr>
          <a:lstStyle/>
          <a:p>
            <a:pPr marL="0" indent="0">
              <a:lnSpc>
                <a:spcPct val="107000"/>
              </a:lnSpc>
              <a:spcBef>
                <a:spcPts val="0"/>
              </a:spcBef>
              <a:spcAft>
                <a:spcPts val="600"/>
              </a:spcAft>
              <a:buNone/>
            </a:pPr>
            <a:r>
              <a:rPr lang="en-US" dirty="0">
                <a:latin typeface="Calibri" panose="020F0502020204030204" pitchFamily="34" charset="0"/>
                <a:ea typeface="Calibri" panose="020F0502020204030204" pitchFamily="34" charset="0"/>
                <a:cs typeface="Times New Roman" panose="02020603050405020304" pitchFamily="18" charset="0"/>
              </a:rPr>
              <a:t>Galatians 3:16-19, “Now to Abraham were </a:t>
            </a:r>
            <a:r>
              <a:rPr lang="en-US" b="1" dirty="0">
                <a:latin typeface="Calibri" panose="020F0502020204030204" pitchFamily="34" charset="0"/>
                <a:ea typeface="Calibri" panose="020F0502020204030204" pitchFamily="34" charset="0"/>
                <a:cs typeface="Times New Roman" panose="02020603050405020304" pitchFamily="18" charset="0"/>
              </a:rPr>
              <a:t>the promises spoken, and to his seed. He saith not, And to seeds, as of many; but as of one, And to thy seed, which is Christ</a:t>
            </a:r>
            <a:r>
              <a:rPr lang="en-US" dirty="0">
                <a:latin typeface="Calibri" panose="020F0502020204030204" pitchFamily="34" charset="0"/>
                <a:ea typeface="Calibri" panose="020F0502020204030204" pitchFamily="34" charset="0"/>
                <a:cs typeface="Times New Roman" panose="02020603050405020304" pitchFamily="18" charset="0"/>
              </a:rPr>
              <a:t>. Now this I say: A covenant confirmed beforehand by God, the law, which came four hundred and thirty years after, doth not </a:t>
            </a:r>
            <a:r>
              <a:rPr lang="en-US" b="1" dirty="0">
                <a:latin typeface="Calibri" panose="020F0502020204030204" pitchFamily="34" charset="0"/>
                <a:ea typeface="Calibri" panose="020F0502020204030204" pitchFamily="34" charset="0"/>
                <a:cs typeface="Times New Roman" panose="02020603050405020304" pitchFamily="18" charset="0"/>
              </a:rPr>
              <a:t>disannul, so as to make the promise of none effect</a:t>
            </a:r>
            <a:r>
              <a:rPr lang="en-US" dirty="0">
                <a:latin typeface="Calibri" panose="020F0502020204030204" pitchFamily="34" charset="0"/>
                <a:ea typeface="Calibri" panose="020F0502020204030204" pitchFamily="34" charset="0"/>
                <a:cs typeface="Times New Roman" panose="02020603050405020304" pitchFamily="18" charset="0"/>
              </a:rPr>
              <a:t>. For if the inheritance is of the law, </a:t>
            </a:r>
            <a:r>
              <a:rPr lang="en-US" b="1" dirty="0">
                <a:latin typeface="Calibri" panose="020F0502020204030204" pitchFamily="34" charset="0"/>
                <a:ea typeface="Calibri" panose="020F0502020204030204" pitchFamily="34" charset="0"/>
                <a:cs typeface="Times New Roman" panose="02020603050405020304" pitchFamily="18" charset="0"/>
              </a:rPr>
              <a:t>it is no more of promise: but God hath granted it to Abraham by promise</a:t>
            </a:r>
            <a:r>
              <a:rPr lang="en-US" dirty="0">
                <a:latin typeface="Calibri" panose="020F0502020204030204" pitchFamily="34" charset="0"/>
                <a:ea typeface="Calibri" panose="020F0502020204030204" pitchFamily="34" charset="0"/>
                <a:cs typeface="Times New Roman" panose="02020603050405020304" pitchFamily="18" charset="0"/>
              </a:rPr>
              <a:t>. What then is the law? It was added because of transgressions, </a:t>
            </a:r>
            <a:r>
              <a:rPr lang="en-US" b="1" dirty="0">
                <a:latin typeface="Calibri" panose="020F0502020204030204" pitchFamily="34" charset="0"/>
                <a:ea typeface="Calibri" panose="020F0502020204030204" pitchFamily="34" charset="0"/>
                <a:cs typeface="Times New Roman" panose="02020603050405020304" pitchFamily="18" charset="0"/>
              </a:rPr>
              <a:t>till the seed should come to whom the promise hath been made</a:t>
            </a:r>
            <a:r>
              <a:rPr lang="en-US" dirty="0">
                <a:latin typeface="Calibri" panose="020F0502020204030204" pitchFamily="34" charset="0"/>
                <a:ea typeface="Calibri" panose="020F0502020204030204" pitchFamily="34" charset="0"/>
                <a:cs typeface="Times New Roman" panose="02020603050405020304" pitchFamily="18" charset="0"/>
              </a:rPr>
              <a:t>; (and it was) ordained through angels by the hand of a mediator.” ASV</a:t>
            </a:r>
          </a:p>
        </p:txBody>
      </p:sp>
    </p:spTree>
    <p:extLst>
      <p:ext uri="{BB962C8B-B14F-4D97-AF65-F5344CB8AC3E}">
        <p14:creationId xmlns:p14="http://schemas.microsoft.com/office/powerpoint/2010/main" val="1862254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936763"/>
            <a:ext cx="8865705" cy="4810540"/>
          </a:xfrm>
        </p:spPr>
        <p:txBody>
          <a:bodyPr>
            <a:spAutoFit/>
          </a:bodyPr>
          <a:lstStyle/>
          <a:p>
            <a:pPr marL="0" indent="0">
              <a:lnSpc>
                <a:spcPct val="107000"/>
              </a:lnSpc>
              <a:spcBef>
                <a:spcPts val="0"/>
              </a:spcBef>
              <a:spcAft>
                <a:spcPts val="600"/>
              </a:spcAft>
              <a:buNone/>
            </a:pPr>
            <a:r>
              <a:rPr lang="en-US" sz="3600" dirty="0">
                <a:latin typeface="Calibri" panose="020F0502020204030204" pitchFamily="34" charset="0"/>
                <a:ea typeface="Calibri" panose="020F0502020204030204" pitchFamily="34" charset="0"/>
                <a:cs typeface="Times New Roman" panose="02020603050405020304" pitchFamily="18" charset="0"/>
              </a:rPr>
              <a:t>John 17:17-20, “Sanctify them through thy truth: thy word is truth. As thou hast sent me into the world, even so have I also sent them into the world. And for their sakes I sanctify myself, that they also might be sanctified through the truth. Neither pray I for these alone, but for them also which shall believe on me through their word” KJV</a:t>
            </a:r>
          </a:p>
        </p:txBody>
      </p:sp>
    </p:spTree>
    <p:extLst>
      <p:ext uri="{BB962C8B-B14F-4D97-AF65-F5344CB8AC3E}">
        <p14:creationId xmlns:p14="http://schemas.microsoft.com/office/powerpoint/2010/main" val="1701337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936763"/>
            <a:ext cx="8865705" cy="4958409"/>
          </a:xfrm>
        </p:spPr>
        <p:txBody>
          <a:bodyPr>
            <a:spAutoFit/>
          </a:bodyPr>
          <a:lstStyle/>
          <a:p>
            <a:pPr marL="0" indent="0">
              <a:lnSpc>
                <a:spcPct val="107000"/>
              </a:lnSpc>
              <a:spcBef>
                <a:spcPts val="0"/>
              </a:spcBef>
              <a:spcAft>
                <a:spcPts val="600"/>
              </a:spcAft>
              <a:buNone/>
            </a:pPr>
            <a:r>
              <a:rPr lang="en-US" sz="3300" dirty="0">
                <a:latin typeface="Calibri" panose="020F0502020204030204" pitchFamily="34" charset="0"/>
                <a:ea typeface="Calibri" panose="020F0502020204030204" pitchFamily="34" charset="0"/>
                <a:cs typeface="Times New Roman" panose="02020603050405020304" pitchFamily="18" charset="0"/>
              </a:rPr>
              <a:t>John 17:21-23, “That they all may be one ; as thou, Father, art in me, and I in thee, that they also may be one in us: that the world may believe that thou hast sent me. And the glory which thou gavest me I have given them; that they may be one , even as we are one : I in them, and thou in me, that they may be made perfect in one ; and that the world may know that thou hast sent me, and hast loved them, as thou hast loved me.” KJV</a:t>
            </a:r>
          </a:p>
        </p:txBody>
      </p:sp>
    </p:spTree>
    <p:extLst>
      <p:ext uri="{BB962C8B-B14F-4D97-AF65-F5344CB8AC3E}">
        <p14:creationId xmlns:p14="http://schemas.microsoft.com/office/powerpoint/2010/main" val="1428716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1145485"/>
            <a:ext cx="8865705" cy="5338384"/>
          </a:xfrm>
        </p:spPr>
        <p:txBody>
          <a:bodyPr>
            <a:spAutoFit/>
          </a:bodyPr>
          <a:lstStyle/>
          <a:p>
            <a:pPr marL="0" indent="0">
              <a:lnSpc>
                <a:spcPct val="107000"/>
              </a:lnSpc>
              <a:spcBef>
                <a:spcPts val="0"/>
              </a:spcBef>
              <a:spcAft>
                <a:spcPts val="600"/>
              </a:spcAft>
              <a:buNone/>
            </a:pPr>
            <a:r>
              <a:rPr lang="en-US" sz="3200" dirty="0">
                <a:latin typeface="Calibri" panose="020F0502020204030204" pitchFamily="34" charset="0"/>
                <a:ea typeface="Calibri" panose="020F0502020204030204" pitchFamily="34" charset="0"/>
                <a:cs typeface="Times New Roman" panose="02020603050405020304" pitchFamily="18" charset="0"/>
              </a:rPr>
              <a:t>John 17:24-26, “Father, I will that they also, whom thou hast given me, be with me where I am; that they may behold my glory, which thou hast given me: for thou lovedst me before the foundation of the world. O righteous Father, the world hath not known thee: but I have known thee, and these have known that thou hast sent me. And I have declared unto them thy name, and will declare it: that the love wherewith thou hast loved me may be in them, and I in them.” KJV</a:t>
            </a:r>
          </a:p>
        </p:txBody>
      </p:sp>
    </p:spTree>
    <p:extLst>
      <p:ext uri="{BB962C8B-B14F-4D97-AF65-F5344CB8AC3E}">
        <p14:creationId xmlns:p14="http://schemas.microsoft.com/office/powerpoint/2010/main" val="2683006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503130"/>
            <a:ext cx="8865705" cy="5942268"/>
          </a:xfrm>
        </p:spPr>
        <p:txBody>
          <a:bodyPr>
            <a:spAutoFit/>
          </a:bodyPr>
          <a:lstStyle/>
          <a:p>
            <a:pPr marL="0" indent="0">
              <a:lnSpc>
                <a:spcPct val="107000"/>
              </a:lnSpc>
              <a:spcBef>
                <a:spcPts val="0"/>
              </a:spcBef>
              <a:spcAft>
                <a:spcPts val="600"/>
              </a:spcAft>
              <a:buNone/>
            </a:pPr>
            <a:r>
              <a:rPr lang="en-US" sz="3200" dirty="0">
                <a:latin typeface="Calibri" panose="020F0502020204030204" pitchFamily="34" charset="0"/>
                <a:ea typeface="Calibri" panose="020F0502020204030204" pitchFamily="34" charset="0"/>
                <a:cs typeface="Times New Roman" panose="02020603050405020304" pitchFamily="18" charset="0"/>
              </a:rPr>
              <a:t>Romans 5:12, “Therefore, as through one man sin entered into the world, and death through sin; and so death passed unto all men, for that all sinned”</a:t>
            </a:r>
          </a:p>
          <a:p>
            <a:pPr marL="0" indent="0">
              <a:lnSpc>
                <a:spcPct val="107000"/>
              </a:lnSpc>
              <a:spcBef>
                <a:spcPts val="0"/>
              </a:spcBef>
              <a:spcAft>
                <a:spcPts val="600"/>
              </a:spcAft>
              <a:buNone/>
            </a:pPr>
            <a:r>
              <a:rPr lang="en-US" sz="3200" dirty="0">
                <a:latin typeface="Calibri" panose="020F0502020204030204" pitchFamily="34" charset="0"/>
                <a:ea typeface="Calibri" panose="020F0502020204030204" pitchFamily="34" charset="0"/>
                <a:cs typeface="Times New Roman" panose="02020603050405020304" pitchFamily="18" charset="0"/>
              </a:rPr>
              <a:t>Romans 5:15-16, “But not as the trespass, so also (is) the free gift. For if by the trespass of the one the many died, much more did the grace of God, and the gift by the grace of the one man, Jesus Christ, abound unto the many. And not as through one that sinned, (so) is the gift: for the judgment (came) of one unto condemnation, but the free gift (came) of many trespasses unto justification.”</a:t>
            </a:r>
          </a:p>
        </p:txBody>
      </p:sp>
    </p:spTree>
    <p:extLst>
      <p:ext uri="{BB962C8B-B14F-4D97-AF65-F5344CB8AC3E}">
        <p14:creationId xmlns:p14="http://schemas.microsoft.com/office/powerpoint/2010/main" val="1810750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540836"/>
            <a:ext cx="8865705" cy="5865324"/>
          </a:xfrm>
        </p:spPr>
        <p:txBody>
          <a:bodyPr>
            <a:spAutoFit/>
          </a:bodyPr>
          <a:lstStyle/>
          <a:p>
            <a:pPr marL="0" indent="0">
              <a:lnSpc>
                <a:spcPct val="107000"/>
              </a:lnSpc>
              <a:spcBef>
                <a:spcPts val="0"/>
              </a:spcBef>
              <a:spcAft>
                <a:spcPts val="600"/>
              </a:spcAft>
              <a:buNone/>
            </a:pPr>
            <a:r>
              <a:rPr lang="en-US" sz="3200" dirty="0">
                <a:latin typeface="Calibri" panose="020F0502020204030204" pitchFamily="34" charset="0"/>
                <a:ea typeface="Calibri" panose="020F0502020204030204" pitchFamily="34" charset="0"/>
                <a:cs typeface="Times New Roman" panose="02020603050405020304" pitchFamily="18" charset="0"/>
              </a:rPr>
              <a:t>Romans 5:17-19, “For if, by the trespass of the one , death reigned through the one ; much more shall they that receive the abundance of grace and </a:t>
            </a:r>
            <a:r>
              <a:rPr lang="en-US" sz="3200" b="1" dirty="0">
                <a:latin typeface="Calibri" panose="020F0502020204030204" pitchFamily="34" charset="0"/>
                <a:ea typeface="Calibri" panose="020F0502020204030204" pitchFamily="34" charset="0"/>
                <a:cs typeface="Times New Roman" panose="02020603050405020304" pitchFamily="18" charset="0"/>
              </a:rPr>
              <a:t>of the gift of righteousness reign in life through the one , (even) Jesus Christ. </a:t>
            </a:r>
            <a:r>
              <a:rPr lang="en-US" sz="3200" dirty="0">
                <a:latin typeface="Calibri" panose="020F0502020204030204" pitchFamily="34" charset="0"/>
                <a:ea typeface="Calibri" panose="020F0502020204030204" pitchFamily="34" charset="0"/>
                <a:cs typeface="Times New Roman" panose="02020603050405020304" pitchFamily="18" charset="0"/>
              </a:rPr>
              <a:t>So then as through one trespass (the judgment came) unto all men to condemnation; even so through one act of righteousness (the free gift came) unto all men to justification of life. For as through the one man's disobedience the many were made sinners, even so </a:t>
            </a:r>
            <a:r>
              <a:rPr lang="en-US" sz="3200" b="1" dirty="0">
                <a:latin typeface="Calibri" panose="020F0502020204030204" pitchFamily="34" charset="0"/>
                <a:ea typeface="Calibri" panose="020F0502020204030204" pitchFamily="34" charset="0"/>
                <a:cs typeface="Times New Roman" panose="02020603050405020304" pitchFamily="18" charset="0"/>
              </a:rPr>
              <a:t>through the obedience of the one shall the many be made righteous</a:t>
            </a:r>
            <a:r>
              <a:rPr lang="en-US" sz="3200" dirty="0">
                <a:latin typeface="Calibri" panose="020F0502020204030204" pitchFamily="34" charset="0"/>
                <a:ea typeface="Calibri" panose="020F0502020204030204" pitchFamily="34" charset="0"/>
                <a:cs typeface="Times New Roman" panose="02020603050405020304" pitchFamily="18" charset="0"/>
              </a:rPr>
              <a:t>.” ASV</a:t>
            </a:r>
          </a:p>
        </p:txBody>
      </p:sp>
    </p:spTree>
    <p:extLst>
      <p:ext uri="{BB962C8B-B14F-4D97-AF65-F5344CB8AC3E}">
        <p14:creationId xmlns:p14="http://schemas.microsoft.com/office/powerpoint/2010/main" val="2927301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D3576-DC74-5B3A-0687-E690D439D052}"/>
              </a:ext>
            </a:extLst>
          </p:cNvPr>
          <p:cNvSpPr>
            <a:spLocks noGrp="1"/>
          </p:cNvSpPr>
          <p:nvPr>
            <p:ph type="title"/>
          </p:nvPr>
        </p:nvSpPr>
        <p:spPr>
          <a:xfrm>
            <a:off x="628650" y="537502"/>
            <a:ext cx="7886700" cy="840230"/>
          </a:xfrm>
        </p:spPr>
        <p:txBody>
          <a:bodyPr>
            <a:spAutoFit/>
          </a:bodyPr>
          <a:lstStyle/>
          <a:p>
            <a:pPr algn="ctr"/>
            <a:r>
              <a:rPr lang="en-US" sz="5400" b="1" dirty="0"/>
              <a:t>ONE SEED PROMISE</a:t>
            </a:r>
          </a:p>
        </p:txBody>
      </p:sp>
      <p:sp>
        <p:nvSpPr>
          <p:cNvPr id="3" name="Content Placeholder 2">
            <a:extLst>
              <a:ext uri="{FF2B5EF4-FFF2-40B4-BE49-F238E27FC236}">
                <a16:creationId xmlns:a16="http://schemas.microsoft.com/office/drawing/2014/main" id="{B998F943-D34E-7FD4-6C0C-A0AFDC4417B0}"/>
              </a:ext>
            </a:extLst>
          </p:cNvPr>
          <p:cNvSpPr>
            <a:spLocks noGrp="1"/>
          </p:cNvSpPr>
          <p:nvPr>
            <p:ph idx="1"/>
          </p:nvPr>
        </p:nvSpPr>
        <p:spPr>
          <a:xfrm>
            <a:off x="109331" y="1552989"/>
            <a:ext cx="8935278" cy="4801314"/>
          </a:xfrm>
        </p:spPr>
        <p:txBody>
          <a:bodyPr>
            <a:spAutoFit/>
          </a:bodyPr>
          <a:lstStyle/>
          <a:p>
            <a:pPr marL="0" indent="0">
              <a:buNone/>
            </a:pPr>
            <a:r>
              <a:rPr lang="en-US" sz="3400" dirty="0">
                <a:latin typeface="Calibri" panose="020F0502020204030204" pitchFamily="34" charset="0"/>
                <a:ea typeface="Calibri" panose="020F0502020204030204" pitchFamily="34" charset="0"/>
                <a:cs typeface="Times New Roman" panose="02020603050405020304" pitchFamily="18" charset="0"/>
              </a:rPr>
              <a:t>Galatians 3:16-18, “</a:t>
            </a:r>
            <a:r>
              <a:rPr lang="en-US" sz="3400" b="1" dirty="0">
                <a:latin typeface="Calibri" panose="020F0502020204030204" pitchFamily="34" charset="0"/>
                <a:ea typeface="Calibri" panose="020F0502020204030204" pitchFamily="34" charset="0"/>
                <a:cs typeface="Times New Roman" panose="02020603050405020304" pitchFamily="18" charset="0"/>
              </a:rPr>
              <a:t>Now to Abraham and his seed were the promises made. He saith not, And to seeds, as of many; but as of one, And to thy seed , which is Christ</a:t>
            </a:r>
            <a:r>
              <a:rPr lang="en-US" sz="3400" dirty="0">
                <a:latin typeface="Calibri" panose="020F0502020204030204" pitchFamily="34" charset="0"/>
                <a:ea typeface="Calibri" panose="020F0502020204030204" pitchFamily="34" charset="0"/>
                <a:cs typeface="Times New Roman" panose="02020603050405020304" pitchFamily="18" charset="0"/>
              </a:rPr>
              <a:t>. And this I say, that the covenant, that was confirmed before of God in Christ, the law, which was four hundred and thirty years after, cannot disannul, that it should make the promise of none effect. For if the inheritance be of the law, it is no more of promise: </a:t>
            </a:r>
            <a:r>
              <a:rPr lang="en-US" sz="3400" b="1" dirty="0">
                <a:latin typeface="Calibri" panose="020F0502020204030204" pitchFamily="34" charset="0"/>
                <a:ea typeface="Calibri" panose="020F0502020204030204" pitchFamily="34" charset="0"/>
                <a:cs typeface="Times New Roman" panose="02020603050405020304" pitchFamily="18" charset="0"/>
              </a:rPr>
              <a:t>but God gave it to Abraham by promise</a:t>
            </a:r>
            <a:r>
              <a:rPr lang="en-US" sz="3400" dirty="0">
                <a:latin typeface="Calibri" panose="020F0502020204030204" pitchFamily="34" charset="0"/>
                <a:ea typeface="Calibri" panose="020F0502020204030204" pitchFamily="34" charset="0"/>
                <a:cs typeface="Times New Roman" panose="02020603050405020304" pitchFamily="18" charset="0"/>
              </a:rPr>
              <a:t>.” KJV</a:t>
            </a:r>
          </a:p>
        </p:txBody>
      </p:sp>
    </p:spTree>
    <p:extLst>
      <p:ext uri="{BB962C8B-B14F-4D97-AF65-F5344CB8AC3E}">
        <p14:creationId xmlns:p14="http://schemas.microsoft.com/office/powerpoint/2010/main" val="995718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936763"/>
            <a:ext cx="8865705" cy="5220083"/>
          </a:xfrm>
        </p:spPr>
        <p:txBody>
          <a:bodyPr>
            <a:spAutoFit/>
          </a:bodyPr>
          <a:lstStyle/>
          <a:p>
            <a:pPr marL="0" indent="0">
              <a:lnSpc>
                <a:spcPct val="107000"/>
              </a:lnSpc>
              <a:spcBef>
                <a:spcPts val="0"/>
              </a:spcBef>
              <a:spcAft>
                <a:spcPts val="600"/>
              </a:spcAft>
              <a:buNone/>
            </a:pPr>
            <a:r>
              <a:rPr lang="en-US" dirty="0">
                <a:latin typeface="Calibri" panose="020F0502020204030204" pitchFamily="34" charset="0"/>
                <a:ea typeface="Calibri" panose="020F0502020204030204" pitchFamily="34" charset="0"/>
                <a:cs typeface="Times New Roman" panose="02020603050405020304" pitchFamily="18" charset="0"/>
              </a:rPr>
              <a:t>Galatians 3:19-20, “Wherefore then serveth the law? It was added because of transgressions, </a:t>
            </a:r>
            <a:r>
              <a:rPr lang="en-US" b="1" dirty="0">
                <a:latin typeface="Calibri" panose="020F0502020204030204" pitchFamily="34" charset="0"/>
                <a:ea typeface="Calibri" panose="020F0502020204030204" pitchFamily="34" charset="0"/>
                <a:cs typeface="Times New Roman" panose="02020603050405020304" pitchFamily="18" charset="0"/>
              </a:rPr>
              <a:t>till the seed should come to whom the promise was made</a:t>
            </a:r>
            <a:r>
              <a:rPr lang="en-US" dirty="0">
                <a:latin typeface="Calibri" panose="020F0502020204030204" pitchFamily="34" charset="0"/>
                <a:ea typeface="Calibri" panose="020F0502020204030204" pitchFamily="34" charset="0"/>
                <a:cs typeface="Times New Roman" panose="02020603050405020304" pitchFamily="18" charset="0"/>
              </a:rPr>
              <a:t>; and it was ordained by angels in the hand of a mediator. “</a:t>
            </a:r>
            <a:r>
              <a:rPr lang="en-US" b="1" dirty="0">
                <a:latin typeface="Calibri" panose="020F0502020204030204" pitchFamily="34" charset="0"/>
                <a:ea typeface="Calibri" panose="020F0502020204030204" pitchFamily="34" charset="0"/>
                <a:cs typeface="Times New Roman" panose="02020603050405020304" pitchFamily="18" charset="0"/>
              </a:rPr>
              <a:t>Now a mediator is not a mediator of one, but God is one.”</a:t>
            </a:r>
            <a:r>
              <a:rPr lang="en-US" dirty="0">
                <a:latin typeface="Calibri" panose="020F0502020204030204" pitchFamily="34" charset="0"/>
                <a:ea typeface="Calibri" panose="020F0502020204030204" pitchFamily="34" charset="0"/>
                <a:cs typeface="Times New Roman" panose="02020603050405020304" pitchFamily="18" charset="0"/>
              </a:rPr>
              <a:t> KJV</a:t>
            </a:r>
          </a:p>
          <a:p>
            <a:pPr marL="0" indent="0">
              <a:lnSpc>
                <a:spcPct val="107000"/>
              </a:lnSpc>
              <a:spcBef>
                <a:spcPts val="0"/>
              </a:spcBef>
              <a:spcAft>
                <a:spcPts val="600"/>
              </a:spcAft>
              <a:buNone/>
            </a:pPr>
            <a:r>
              <a:rPr lang="en-US" dirty="0">
                <a:latin typeface="Calibri" panose="020F0502020204030204" pitchFamily="34" charset="0"/>
                <a:ea typeface="Calibri" panose="020F0502020204030204" pitchFamily="34" charset="0"/>
                <a:cs typeface="Times New Roman" panose="02020603050405020304" pitchFamily="18" charset="0"/>
              </a:rPr>
              <a:t>Galatians 3:27-29, “For as many of you as have been baptized into Christ have put on Christ. There is neither Jew nor Greek, there is neither bond nor free, there is neither male nor female: </a:t>
            </a:r>
            <a:r>
              <a:rPr lang="en-US" b="1" dirty="0">
                <a:latin typeface="Calibri" panose="020F0502020204030204" pitchFamily="34" charset="0"/>
                <a:ea typeface="Calibri" panose="020F0502020204030204" pitchFamily="34" charset="0"/>
                <a:cs typeface="Times New Roman" panose="02020603050405020304" pitchFamily="18" charset="0"/>
              </a:rPr>
              <a:t>for ye are all one in Christ Jesus.</a:t>
            </a:r>
            <a:r>
              <a:rPr lang="en-US" dirty="0">
                <a:latin typeface="Calibri" panose="020F0502020204030204" pitchFamily="34" charset="0"/>
                <a:ea typeface="Calibri" panose="020F0502020204030204" pitchFamily="34" charset="0"/>
                <a:cs typeface="Times New Roman" panose="02020603050405020304" pitchFamily="18" charset="0"/>
              </a:rPr>
              <a:t> And if ye be Christ's, then are ye </a:t>
            </a:r>
            <a:r>
              <a:rPr lang="en-US" b="1" dirty="0">
                <a:latin typeface="Calibri" panose="020F0502020204030204" pitchFamily="34" charset="0"/>
                <a:ea typeface="Calibri" panose="020F0502020204030204" pitchFamily="34" charset="0"/>
                <a:cs typeface="Times New Roman" panose="02020603050405020304" pitchFamily="18" charset="0"/>
              </a:rPr>
              <a:t>Abraham's seed , and heirs according to the promise.”</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3892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936763"/>
            <a:ext cx="8865705" cy="4780722"/>
          </a:xfrm>
        </p:spPr>
        <p:txBody>
          <a:bodyPr>
            <a:noAutofit/>
          </a:bodyPr>
          <a:lstStyle/>
          <a:p>
            <a:pPr marL="0" indent="0">
              <a:lnSpc>
                <a:spcPct val="107000"/>
              </a:lnSpc>
              <a:spcBef>
                <a:spcPts val="0"/>
              </a:spcBef>
              <a:spcAft>
                <a:spcPts val="600"/>
              </a:spcAft>
              <a:buNone/>
            </a:pPr>
            <a:r>
              <a:rPr lang="en-US" sz="3075" dirty="0">
                <a:latin typeface="Calibri" panose="020F0502020204030204" pitchFamily="34" charset="0"/>
                <a:ea typeface="Calibri" panose="020F0502020204030204" pitchFamily="34" charset="0"/>
                <a:cs typeface="Times New Roman" panose="02020603050405020304" pitchFamily="18" charset="0"/>
              </a:rPr>
              <a:t>1 Peter 1:22-23, “Seeing ye have purified your souls in obeying the truth through the Spirit unto unfeigned love of the brethren, </a:t>
            </a:r>
            <a:r>
              <a:rPr lang="en-US" sz="3075" b="1" dirty="0">
                <a:latin typeface="Calibri" panose="020F0502020204030204" pitchFamily="34" charset="0"/>
                <a:ea typeface="Calibri" panose="020F0502020204030204" pitchFamily="34" charset="0"/>
                <a:cs typeface="Times New Roman" panose="02020603050405020304" pitchFamily="18" charset="0"/>
              </a:rPr>
              <a:t>see that ye love one another with a pure heart fervently</a:t>
            </a:r>
            <a:r>
              <a:rPr lang="en-US" sz="3075" dirty="0">
                <a:latin typeface="Calibri" panose="020F0502020204030204" pitchFamily="34" charset="0"/>
                <a:ea typeface="Calibri" panose="020F0502020204030204" pitchFamily="34" charset="0"/>
                <a:cs typeface="Times New Roman" panose="02020603050405020304" pitchFamily="18" charset="0"/>
              </a:rPr>
              <a:t>: Being born again, not of corruptible seed , </a:t>
            </a:r>
            <a:r>
              <a:rPr lang="en-US" sz="3075" b="1" dirty="0">
                <a:latin typeface="Calibri" panose="020F0502020204030204" pitchFamily="34" charset="0"/>
                <a:ea typeface="Calibri" panose="020F0502020204030204" pitchFamily="34" charset="0"/>
                <a:cs typeface="Times New Roman" panose="02020603050405020304" pitchFamily="18" charset="0"/>
              </a:rPr>
              <a:t>but of incorruptible, by the word of God, which liveth and abideth forever</a:t>
            </a:r>
            <a:r>
              <a:rPr lang="en-US" sz="3075" dirty="0">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Bef>
                <a:spcPts val="0"/>
              </a:spcBef>
              <a:spcAft>
                <a:spcPts val="600"/>
              </a:spcAft>
              <a:buNone/>
            </a:pPr>
            <a:r>
              <a:rPr lang="en-US" sz="3075" dirty="0">
                <a:latin typeface="Calibri" panose="020F0502020204030204" pitchFamily="34" charset="0"/>
                <a:ea typeface="Calibri" panose="020F0502020204030204" pitchFamily="34" charset="0"/>
                <a:cs typeface="Times New Roman" panose="02020603050405020304" pitchFamily="18" charset="0"/>
              </a:rPr>
              <a:t>Romans 9:8, “That is, </a:t>
            </a:r>
            <a:r>
              <a:rPr lang="en-US" sz="3075" b="1" dirty="0">
                <a:latin typeface="Calibri" panose="020F0502020204030204" pitchFamily="34" charset="0"/>
                <a:ea typeface="Calibri" panose="020F0502020204030204" pitchFamily="34" charset="0"/>
                <a:cs typeface="Times New Roman" panose="02020603050405020304" pitchFamily="18" charset="0"/>
              </a:rPr>
              <a:t>They which are the children of the flesh, these are not the children of God</a:t>
            </a:r>
            <a:r>
              <a:rPr lang="en-US" sz="3075" dirty="0">
                <a:latin typeface="Calibri" panose="020F0502020204030204" pitchFamily="34" charset="0"/>
                <a:ea typeface="Calibri" panose="020F0502020204030204" pitchFamily="34" charset="0"/>
                <a:cs typeface="Times New Roman" panose="02020603050405020304" pitchFamily="18" charset="0"/>
              </a:rPr>
              <a:t>: </a:t>
            </a:r>
            <a:r>
              <a:rPr lang="en-US" sz="3075" b="1" dirty="0">
                <a:latin typeface="Calibri" panose="020F0502020204030204" pitchFamily="34" charset="0"/>
                <a:ea typeface="Calibri" panose="020F0502020204030204" pitchFamily="34" charset="0"/>
                <a:cs typeface="Times New Roman" panose="02020603050405020304" pitchFamily="18" charset="0"/>
              </a:rPr>
              <a:t>but the children of the promise are counted for the seed</a:t>
            </a:r>
            <a:r>
              <a:rPr lang="en-US" sz="3075"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504955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68966" y="946702"/>
            <a:ext cx="8835887" cy="4579715"/>
          </a:xfrm>
        </p:spPr>
        <p:txBody>
          <a:bodyPr>
            <a:spAutoFit/>
          </a:bodyPr>
          <a:lstStyle/>
          <a:p>
            <a:pPr marL="0" indent="0">
              <a:buNone/>
            </a:pPr>
            <a:r>
              <a:rPr lang="en-US" sz="5400" dirty="0">
                <a:latin typeface="Calibri" panose="020F0502020204030204" pitchFamily="34" charset="0"/>
                <a:ea typeface="Calibri" panose="020F0502020204030204" pitchFamily="34" charset="0"/>
                <a:cs typeface="Times New Roman" panose="02020603050405020304" pitchFamily="18" charset="0"/>
              </a:rPr>
              <a:t>Genesis 3:15, “and I will put enmity between thee and the woman, and between </a:t>
            </a:r>
            <a:r>
              <a:rPr lang="en-US" sz="5400" b="1" dirty="0">
                <a:latin typeface="Calibri" panose="020F0502020204030204" pitchFamily="34" charset="0"/>
                <a:ea typeface="Calibri" panose="020F0502020204030204" pitchFamily="34" charset="0"/>
                <a:cs typeface="Times New Roman" panose="02020603050405020304" pitchFamily="18" charset="0"/>
              </a:rPr>
              <a:t>thy seed and her seed</a:t>
            </a:r>
            <a:r>
              <a:rPr lang="en-US" sz="5400" dirty="0">
                <a:latin typeface="Calibri" panose="020F0502020204030204" pitchFamily="34" charset="0"/>
                <a:ea typeface="Calibri" panose="020F0502020204030204" pitchFamily="34" charset="0"/>
                <a:cs typeface="Times New Roman" panose="02020603050405020304" pitchFamily="18" charset="0"/>
              </a:rPr>
              <a:t>: he shall bruise thy head, and thou shalt bruise his heel.” ASV</a:t>
            </a:r>
          </a:p>
        </p:txBody>
      </p:sp>
    </p:spTree>
    <p:extLst>
      <p:ext uri="{BB962C8B-B14F-4D97-AF65-F5344CB8AC3E}">
        <p14:creationId xmlns:p14="http://schemas.microsoft.com/office/powerpoint/2010/main" val="2086225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D545DA-C445-FE6C-813E-53DB16BE514F}"/>
              </a:ext>
            </a:extLst>
          </p:cNvPr>
          <p:cNvSpPr>
            <a:spLocks noGrp="1"/>
          </p:cNvSpPr>
          <p:nvPr>
            <p:ph idx="1"/>
          </p:nvPr>
        </p:nvSpPr>
        <p:spPr>
          <a:xfrm>
            <a:off x="131975" y="857251"/>
            <a:ext cx="8880050" cy="5463034"/>
          </a:xfrm>
        </p:spPr>
        <p:txBody>
          <a:bodyPr>
            <a:spAutoFit/>
          </a:bodyPr>
          <a:lstStyle/>
          <a:p>
            <a:pPr marL="0" indent="0">
              <a:buNone/>
            </a:pPr>
            <a:r>
              <a:rPr lang="en-US" sz="3000" b="1" dirty="0">
                <a:latin typeface="arial" panose="020B0604020202020204" pitchFamily="34" charset="0"/>
              </a:rPr>
              <a:t>Mark 4:24, “And he said to them, ‘Pay attention to what you </a:t>
            </a:r>
            <a:r>
              <a:rPr lang="en-US" sz="3000" b="1" u="sng" dirty="0">
                <a:latin typeface="arial" panose="020B0604020202020204" pitchFamily="34" charset="0"/>
              </a:rPr>
              <a:t>hear</a:t>
            </a:r>
            <a:r>
              <a:rPr lang="en-US" sz="3000" b="1" dirty="0">
                <a:latin typeface="arial" panose="020B0604020202020204" pitchFamily="34" charset="0"/>
              </a:rPr>
              <a:t>: with the measure you use, it will be measured to you, and still more will be added to you.’”</a:t>
            </a:r>
          </a:p>
          <a:p>
            <a:pPr marL="0" indent="0">
              <a:buNone/>
            </a:pPr>
            <a:r>
              <a:rPr lang="en-US" sz="3000" b="1" dirty="0">
                <a:latin typeface="arial" panose="020B0604020202020204" pitchFamily="34" charset="0"/>
              </a:rPr>
              <a:t>Mark 7:14, “And he called the people to him again and said to them, ‘</a:t>
            </a:r>
            <a:r>
              <a:rPr lang="en-US" sz="3000" b="1" u="sng" dirty="0">
                <a:latin typeface="arial" panose="020B0604020202020204" pitchFamily="34" charset="0"/>
              </a:rPr>
              <a:t>Hear</a:t>
            </a:r>
            <a:r>
              <a:rPr lang="en-US" sz="3000" b="1" dirty="0">
                <a:latin typeface="arial" panose="020B0604020202020204" pitchFamily="34" charset="0"/>
              </a:rPr>
              <a:t> me, all of you, and understand”</a:t>
            </a:r>
          </a:p>
          <a:p>
            <a:pPr marL="0" indent="0">
              <a:buNone/>
            </a:pPr>
            <a:r>
              <a:rPr lang="en-US" sz="3000" b="1" dirty="0">
                <a:latin typeface="arial" panose="020B0604020202020204" pitchFamily="34" charset="0"/>
              </a:rPr>
              <a:t>Luke 11:28, “But he said, ‘Blessed rather are those who </a:t>
            </a:r>
            <a:r>
              <a:rPr lang="en-US" sz="3000" b="1" u="sng" dirty="0">
                <a:latin typeface="arial" panose="020B0604020202020204" pitchFamily="34" charset="0"/>
              </a:rPr>
              <a:t>hear</a:t>
            </a:r>
            <a:r>
              <a:rPr lang="en-US" sz="3000" b="1" dirty="0">
                <a:latin typeface="arial" panose="020B0604020202020204" pitchFamily="34" charset="0"/>
              </a:rPr>
              <a:t> the word of God and keep it!’”</a:t>
            </a:r>
          </a:p>
          <a:p>
            <a:pPr marL="0" indent="0">
              <a:buNone/>
            </a:pPr>
            <a:r>
              <a:rPr lang="en-US" sz="3000" b="1" dirty="0">
                <a:latin typeface="arial" panose="020B0604020202020204" pitchFamily="34" charset="0"/>
              </a:rPr>
              <a:t>Mark 1:15, “and saying, ‘The time is fulfilled, and the kingdom of God is at hand; </a:t>
            </a:r>
            <a:r>
              <a:rPr lang="en-US" sz="3000" b="1" u="sng" dirty="0">
                <a:latin typeface="arial" panose="020B0604020202020204" pitchFamily="34" charset="0"/>
              </a:rPr>
              <a:t>repent </a:t>
            </a:r>
            <a:r>
              <a:rPr lang="en-US" sz="3000" b="1" dirty="0">
                <a:latin typeface="arial" panose="020B0604020202020204" pitchFamily="34" charset="0"/>
              </a:rPr>
              <a:t>and </a:t>
            </a:r>
            <a:r>
              <a:rPr lang="en-US" sz="3000" b="1" u="sng" dirty="0">
                <a:latin typeface="arial" panose="020B0604020202020204" pitchFamily="34" charset="0"/>
              </a:rPr>
              <a:t>believe</a:t>
            </a:r>
            <a:r>
              <a:rPr lang="en-US" sz="3000" b="1" dirty="0">
                <a:latin typeface="arial" panose="020B0604020202020204" pitchFamily="34" charset="0"/>
              </a:rPr>
              <a:t> in the gospel.’”</a:t>
            </a:r>
            <a:endParaRPr lang="en-US" sz="3000" b="1" dirty="0"/>
          </a:p>
        </p:txBody>
      </p:sp>
    </p:spTree>
    <p:extLst>
      <p:ext uri="{BB962C8B-B14F-4D97-AF65-F5344CB8AC3E}">
        <p14:creationId xmlns:p14="http://schemas.microsoft.com/office/powerpoint/2010/main" val="4016710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D545DA-C445-FE6C-813E-53DB16BE514F}"/>
              </a:ext>
            </a:extLst>
          </p:cNvPr>
          <p:cNvSpPr>
            <a:spLocks noGrp="1"/>
          </p:cNvSpPr>
          <p:nvPr>
            <p:ph idx="1"/>
          </p:nvPr>
        </p:nvSpPr>
        <p:spPr>
          <a:xfrm>
            <a:off x="122548" y="857251"/>
            <a:ext cx="8917757" cy="5074920"/>
          </a:xfrm>
        </p:spPr>
        <p:txBody>
          <a:bodyPr>
            <a:spAutoFit/>
          </a:bodyPr>
          <a:lstStyle/>
          <a:p>
            <a:pPr marL="0" indent="0">
              <a:buNone/>
            </a:pPr>
            <a:r>
              <a:rPr lang="en-US" sz="3900" dirty="0">
                <a:latin typeface="arial" panose="020B0604020202020204" pitchFamily="34" charset="0"/>
              </a:rPr>
              <a:t>Mark 1:14-15, “Now after John was arrested, Jesus came into Galilee, proclaiming the gospel of God, and saying, ‘The time is fulfilled, and the kingdom of God is at hand; </a:t>
            </a:r>
            <a:r>
              <a:rPr lang="en-US" sz="3900" b="1" u="sng" dirty="0">
                <a:latin typeface="arial" panose="020B0604020202020204" pitchFamily="34" charset="0"/>
              </a:rPr>
              <a:t>repent </a:t>
            </a:r>
            <a:r>
              <a:rPr lang="en-US" sz="3900" dirty="0">
                <a:latin typeface="arial" panose="020B0604020202020204" pitchFamily="34" charset="0"/>
              </a:rPr>
              <a:t>and </a:t>
            </a:r>
            <a:r>
              <a:rPr lang="en-US" sz="3900" b="1" u="sng" dirty="0">
                <a:latin typeface="arial" panose="020B0604020202020204" pitchFamily="34" charset="0"/>
              </a:rPr>
              <a:t>believe</a:t>
            </a:r>
            <a:r>
              <a:rPr lang="en-US" sz="3900" b="1" dirty="0">
                <a:latin typeface="arial" panose="020B0604020202020204" pitchFamily="34" charset="0"/>
              </a:rPr>
              <a:t> </a:t>
            </a:r>
            <a:r>
              <a:rPr lang="en-US" sz="3900" dirty="0">
                <a:latin typeface="arial" panose="020B0604020202020204" pitchFamily="34" charset="0"/>
              </a:rPr>
              <a:t>in the gospel.’”</a:t>
            </a:r>
          </a:p>
          <a:p>
            <a:pPr marL="0" indent="0">
              <a:buNone/>
            </a:pPr>
            <a:r>
              <a:rPr lang="en-US" sz="3900" dirty="0">
                <a:latin typeface="arial" panose="020B0604020202020204" pitchFamily="34" charset="0"/>
              </a:rPr>
              <a:t>Acts 3:19, “</a:t>
            </a:r>
            <a:r>
              <a:rPr lang="en-US" sz="3900" b="1" u="sng" dirty="0">
                <a:latin typeface="arial" panose="020B0604020202020204" pitchFamily="34" charset="0"/>
              </a:rPr>
              <a:t>Repent </a:t>
            </a:r>
            <a:r>
              <a:rPr lang="en-US" sz="3900" dirty="0">
                <a:latin typeface="arial" panose="020B0604020202020204" pitchFamily="34" charset="0"/>
              </a:rPr>
              <a:t>therefore, and </a:t>
            </a:r>
            <a:r>
              <a:rPr lang="en-US" sz="3900" b="1" u="sng" dirty="0">
                <a:latin typeface="arial" panose="020B0604020202020204" pitchFamily="34" charset="0"/>
              </a:rPr>
              <a:t>turn back, that your sins may be blotted out</a:t>
            </a:r>
            <a:r>
              <a:rPr lang="en-US" sz="3900" dirty="0">
                <a:latin typeface="arial" panose="020B0604020202020204" pitchFamily="34" charset="0"/>
              </a:rPr>
              <a:t>.”</a:t>
            </a:r>
            <a:endParaRPr lang="en-US" sz="3900" dirty="0"/>
          </a:p>
        </p:txBody>
      </p:sp>
    </p:spTree>
    <p:extLst>
      <p:ext uri="{BB962C8B-B14F-4D97-AF65-F5344CB8AC3E}">
        <p14:creationId xmlns:p14="http://schemas.microsoft.com/office/powerpoint/2010/main" val="608938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D545DA-C445-FE6C-813E-53DB16BE514F}"/>
              </a:ext>
            </a:extLst>
          </p:cNvPr>
          <p:cNvSpPr>
            <a:spLocks noGrp="1"/>
          </p:cNvSpPr>
          <p:nvPr>
            <p:ph idx="1"/>
          </p:nvPr>
        </p:nvSpPr>
        <p:spPr>
          <a:xfrm>
            <a:off x="141402" y="857251"/>
            <a:ext cx="8889476" cy="4455066"/>
          </a:xfrm>
        </p:spPr>
        <p:txBody>
          <a:bodyPr wrap="square">
            <a:spAutoFit/>
          </a:bodyPr>
          <a:lstStyle/>
          <a:p>
            <a:pPr marL="0" indent="0">
              <a:buNone/>
            </a:pPr>
            <a:r>
              <a:rPr lang="en-US" sz="5250" dirty="0">
                <a:latin typeface="arial" panose="020B0604020202020204" pitchFamily="34" charset="0"/>
              </a:rPr>
              <a:t>Acts 11:23, “When he came and saw the grace of God, he was glad, and he exhorted them all to </a:t>
            </a:r>
            <a:r>
              <a:rPr lang="en-US" sz="5250" b="1" u="sng" dirty="0">
                <a:latin typeface="arial" panose="020B0604020202020204" pitchFamily="34" charset="0"/>
              </a:rPr>
              <a:t>remain faithful</a:t>
            </a:r>
            <a:r>
              <a:rPr lang="en-US" sz="5250" b="1" dirty="0">
                <a:latin typeface="arial" panose="020B0604020202020204" pitchFamily="34" charset="0"/>
              </a:rPr>
              <a:t> </a:t>
            </a:r>
            <a:r>
              <a:rPr lang="en-US" sz="5250" dirty="0">
                <a:latin typeface="arial" panose="020B0604020202020204" pitchFamily="34" charset="0"/>
              </a:rPr>
              <a:t>to the Lord with steadfast purpose”</a:t>
            </a:r>
            <a:endParaRPr lang="en-US" sz="5250" dirty="0"/>
          </a:p>
        </p:txBody>
      </p:sp>
    </p:spTree>
    <p:extLst>
      <p:ext uri="{BB962C8B-B14F-4D97-AF65-F5344CB8AC3E}">
        <p14:creationId xmlns:p14="http://schemas.microsoft.com/office/powerpoint/2010/main" val="3346138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972ED-B274-DD9A-06ED-8E4B64BE2FFE}"/>
              </a:ext>
            </a:extLst>
          </p:cNvPr>
          <p:cNvSpPr>
            <a:spLocks noGrp="1"/>
          </p:cNvSpPr>
          <p:nvPr>
            <p:ph type="title"/>
          </p:nvPr>
        </p:nvSpPr>
        <p:spPr>
          <a:xfrm>
            <a:off x="628650" y="847330"/>
            <a:ext cx="7886700" cy="715581"/>
          </a:xfrm>
        </p:spPr>
        <p:txBody>
          <a:bodyPr>
            <a:spAutoFit/>
          </a:bodyPr>
          <a:lstStyle/>
          <a:p>
            <a:pPr algn="ctr"/>
            <a:r>
              <a:rPr lang="en-US" sz="4500" b="1" dirty="0"/>
              <a:t>LAND-NATION-SEED</a:t>
            </a:r>
          </a:p>
        </p:txBody>
      </p:sp>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79513" y="1513232"/>
            <a:ext cx="9004853" cy="4811445"/>
          </a:xfrm>
        </p:spPr>
        <p:txBody>
          <a:bodyPr>
            <a:spAutoFit/>
          </a:bodyPr>
          <a:lstStyle/>
          <a:p>
            <a:pPr marL="0" indent="0">
              <a:lnSpc>
                <a:spcPct val="107000"/>
              </a:lnSpc>
              <a:spcBef>
                <a:spcPts val="0"/>
              </a:spcBef>
              <a:spcAft>
                <a:spcPts val="600"/>
              </a:spcAft>
              <a:buNone/>
            </a:pPr>
            <a:r>
              <a:rPr lang="en-US" sz="3200" dirty="0">
                <a:latin typeface="Calibri" panose="020F0502020204030204" pitchFamily="34" charset="0"/>
                <a:ea typeface="Calibri" panose="020F0502020204030204" pitchFamily="34" charset="0"/>
                <a:cs typeface="Times New Roman" panose="02020603050405020304" pitchFamily="18" charset="0"/>
              </a:rPr>
              <a:t>Genesis 12:1-3, “Now Jehovah said unto Abram, Get thee out of thy country, and from thy kindred, and from thy father's house, unto </a:t>
            </a:r>
            <a:r>
              <a:rPr lang="en-US" sz="3200" b="1" dirty="0">
                <a:latin typeface="Calibri" panose="020F0502020204030204" pitchFamily="34" charset="0"/>
                <a:ea typeface="Calibri" panose="020F0502020204030204" pitchFamily="34" charset="0"/>
                <a:cs typeface="Times New Roman" panose="02020603050405020304" pitchFamily="18" charset="0"/>
              </a:rPr>
              <a:t>the land </a:t>
            </a:r>
            <a:r>
              <a:rPr lang="en-US" sz="3200" dirty="0">
                <a:latin typeface="Calibri" panose="020F0502020204030204" pitchFamily="34" charset="0"/>
                <a:ea typeface="Calibri" panose="020F0502020204030204" pitchFamily="34" charset="0"/>
                <a:cs typeface="Times New Roman" panose="02020603050405020304" pitchFamily="18" charset="0"/>
              </a:rPr>
              <a:t>that I will show thee. And I will make of thee a </a:t>
            </a:r>
            <a:r>
              <a:rPr lang="en-US" sz="3200" b="1" dirty="0">
                <a:latin typeface="Calibri" panose="020F0502020204030204" pitchFamily="34" charset="0"/>
                <a:ea typeface="Calibri" panose="020F0502020204030204" pitchFamily="34" charset="0"/>
                <a:cs typeface="Times New Roman" panose="02020603050405020304" pitchFamily="18" charset="0"/>
              </a:rPr>
              <a:t>great nation</a:t>
            </a:r>
            <a:r>
              <a:rPr lang="en-US" sz="3200" dirty="0">
                <a:latin typeface="Calibri" panose="020F0502020204030204" pitchFamily="34" charset="0"/>
                <a:ea typeface="Calibri" panose="020F0502020204030204" pitchFamily="34" charset="0"/>
                <a:cs typeface="Times New Roman" panose="02020603050405020304" pitchFamily="18" charset="0"/>
              </a:rPr>
              <a:t>, and I will bless thee, and make they name great. And be thou a blessing. And I will bless them that bless thee, and him that curseth thee will I curse. And in thee be </a:t>
            </a:r>
            <a:r>
              <a:rPr lang="en-US" sz="3200" b="1" u="sng" dirty="0">
                <a:latin typeface="Calibri" panose="020F0502020204030204" pitchFamily="34" charset="0"/>
                <a:ea typeface="Calibri" panose="020F0502020204030204" pitchFamily="34" charset="0"/>
                <a:cs typeface="Times New Roman" panose="02020603050405020304" pitchFamily="18" charset="0"/>
              </a:rPr>
              <a:t>shall all the families of the earth </a:t>
            </a:r>
            <a:r>
              <a:rPr lang="en-US" sz="3200" dirty="0">
                <a:latin typeface="Calibri" panose="020F0502020204030204" pitchFamily="34" charset="0"/>
                <a:ea typeface="Calibri" panose="020F0502020204030204" pitchFamily="34" charset="0"/>
                <a:cs typeface="Times New Roman" panose="02020603050405020304" pitchFamily="18" charset="0"/>
              </a:rPr>
              <a:t>blessed.” ASV</a:t>
            </a:r>
          </a:p>
        </p:txBody>
      </p:sp>
    </p:spTree>
    <p:extLst>
      <p:ext uri="{BB962C8B-B14F-4D97-AF65-F5344CB8AC3E}">
        <p14:creationId xmlns:p14="http://schemas.microsoft.com/office/powerpoint/2010/main" val="3586585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996398"/>
            <a:ext cx="8865705" cy="5332229"/>
          </a:xfrm>
        </p:spPr>
        <p:txBody>
          <a:bodyPr>
            <a:spAutoFit/>
          </a:bodyPr>
          <a:lstStyle/>
          <a:p>
            <a:pPr marL="0" indent="0">
              <a:lnSpc>
                <a:spcPct val="107000"/>
              </a:lnSpc>
              <a:spcBef>
                <a:spcPts val="0"/>
              </a:spcBef>
              <a:spcAft>
                <a:spcPts val="600"/>
              </a:spcAft>
              <a:buNone/>
            </a:pPr>
            <a:r>
              <a:rPr lang="en-US" sz="4000" dirty="0">
                <a:latin typeface="Calibri" panose="020F0502020204030204" pitchFamily="34" charset="0"/>
                <a:ea typeface="Calibri" panose="020F0502020204030204" pitchFamily="34" charset="0"/>
                <a:cs typeface="Times New Roman" panose="02020603050405020304" pitchFamily="18" charset="0"/>
              </a:rPr>
              <a:t>Genesis 12:6-7, “And Abram passed through </a:t>
            </a:r>
            <a:r>
              <a:rPr lang="en-US" sz="4000" b="1" dirty="0">
                <a:latin typeface="Calibri" panose="020F0502020204030204" pitchFamily="34" charset="0"/>
                <a:ea typeface="Calibri" panose="020F0502020204030204" pitchFamily="34" charset="0"/>
                <a:cs typeface="Times New Roman" panose="02020603050405020304" pitchFamily="18" charset="0"/>
              </a:rPr>
              <a:t>the land </a:t>
            </a:r>
            <a:r>
              <a:rPr lang="en-US" sz="4000" dirty="0">
                <a:latin typeface="Calibri" panose="020F0502020204030204" pitchFamily="34" charset="0"/>
                <a:ea typeface="Calibri" panose="020F0502020204030204" pitchFamily="34" charset="0"/>
                <a:cs typeface="Times New Roman" panose="02020603050405020304" pitchFamily="18" charset="0"/>
              </a:rPr>
              <a:t>unto the place of Shechem, unto the oak of Moreh. And the Canaanite was then in </a:t>
            </a:r>
            <a:r>
              <a:rPr lang="en-US" sz="4000" b="1" dirty="0">
                <a:latin typeface="Calibri" panose="020F0502020204030204" pitchFamily="34" charset="0"/>
                <a:ea typeface="Calibri" panose="020F0502020204030204" pitchFamily="34" charset="0"/>
                <a:cs typeface="Times New Roman" panose="02020603050405020304" pitchFamily="18" charset="0"/>
              </a:rPr>
              <a:t>the land</a:t>
            </a:r>
            <a:r>
              <a:rPr lang="en-US" sz="4000" dirty="0">
                <a:latin typeface="Calibri" panose="020F0502020204030204" pitchFamily="34" charset="0"/>
                <a:ea typeface="Calibri" panose="020F0502020204030204" pitchFamily="34" charset="0"/>
                <a:cs typeface="Times New Roman" panose="02020603050405020304" pitchFamily="18" charset="0"/>
              </a:rPr>
              <a:t>. And Jehovah appeared unto Abram, and said, Unto </a:t>
            </a:r>
            <a:r>
              <a:rPr lang="en-US" sz="4000" b="1" dirty="0">
                <a:latin typeface="Calibri" panose="020F0502020204030204" pitchFamily="34" charset="0"/>
                <a:ea typeface="Calibri" panose="020F0502020204030204" pitchFamily="34" charset="0"/>
                <a:cs typeface="Times New Roman" panose="02020603050405020304" pitchFamily="18" charset="0"/>
              </a:rPr>
              <a:t>thy seed</a:t>
            </a:r>
            <a:r>
              <a:rPr lang="en-US" sz="4000" dirty="0">
                <a:latin typeface="Calibri" panose="020F0502020204030204" pitchFamily="34" charset="0"/>
                <a:ea typeface="Calibri" panose="020F0502020204030204" pitchFamily="34" charset="0"/>
                <a:cs typeface="Times New Roman" panose="02020603050405020304" pitchFamily="18" charset="0"/>
              </a:rPr>
              <a:t> will I give </a:t>
            </a:r>
            <a:r>
              <a:rPr lang="en-US" sz="4000" b="1" dirty="0">
                <a:latin typeface="Calibri" panose="020F0502020204030204" pitchFamily="34" charset="0"/>
                <a:ea typeface="Calibri" panose="020F0502020204030204" pitchFamily="34" charset="0"/>
                <a:cs typeface="Times New Roman" panose="02020603050405020304" pitchFamily="18" charset="0"/>
              </a:rPr>
              <a:t>this land</a:t>
            </a:r>
            <a:r>
              <a:rPr lang="en-US" sz="4000" dirty="0">
                <a:latin typeface="Calibri" panose="020F0502020204030204" pitchFamily="34" charset="0"/>
                <a:ea typeface="Calibri" panose="020F0502020204030204" pitchFamily="34" charset="0"/>
                <a:cs typeface="Times New Roman" panose="02020603050405020304" pitchFamily="18" charset="0"/>
              </a:rPr>
              <a:t>. And there builded he an altar unto Jehovah, who appeared unto him.” ASV</a:t>
            </a:r>
          </a:p>
        </p:txBody>
      </p:sp>
    </p:spTree>
    <p:extLst>
      <p:ext uri="{BB962C8B-B14F-4D97-AF65-F5344CB8AC3E}">
        <p14:creationId xmlns:p14="http://schemas.microsoft.com/office/powerpoint/2010/main" val="1268206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523521"/>
            <a:ext cx="8865705" cy="6067815"/>
          </a:xfrm>
        </p:spPr>
        <p:txBody>
          <a:bodyPr>
            <a:spAutoFit/>
          </a:bodyPr>
          <a:lstStyle/>
          <a:p>
            <a:pPr marL="0" indent="0">
              <a:lnSpc>
                <a:spcPct val="107000"/>
              </a:lnSpc>
              <a:spcBef>
                <a:spcPts val="0"/>
              </a:spcBef>
              <a:spcAft>
                <a:spcPts val="600"/>
              </a:spcAft>
              <a:buNone/>
            </a:pPr>
            <a:r>
              <a:rPr lang="en-US" sz="4000" dirty="0">
                <a:latin typeface="Calibri" panose="020F0502020204030204" pitchFamily="34" charset="0"/>
                <a:ea typeface="Calibri" panose="020F0502020204030204" pitchFamily="34" charset="0"/>
                <a:cs typeface="Times New Roman" panose="02020603050405020304" pitchFamily="18" charset="0"/>
              </a:rPr>
              <a:t>Genesis 17:19, “And God said, Nay, but Sarah thy wife shall bear thee a son. And thou shalt call his name Isaac. And I will establish my covenant with him for an everlasting covenant for </a:t>
            </a:r>
            <a:r>
              <a:rPr lang="en-US" sz="4000" b="1" dirty="0">
                <a:latin typeface="Calibri" panose="020F0502020204030204" pitchFamily="34" charset="0"/>
                <a:ea typeface="Calibri" panose="020F0502020204030204" pitchFamily="34" charset="0"/>
                <a:cs typeface="Times New Roman" panose="02020603050405020304" pitchFamily="18" charset="0"/>
              </a:rPr>
              <a:t>his seed</a:t>
            </a:r>
            <a:r>
              <a:rPr lang="en-US" sz="4000" dirty="0">
                <a:latin typeface="Calibri" panose="020F0502020204030204" pitchFamily="34" charset="0"/>
                <a:ea typeface="Calibri" panose="020F0502020204030204" pitchFamily="34" charset="0"/>
                <a:cs typeface="Times New Roman" panose="02020603050405020304" pitchFamily="18" charset="0"/>
              </a:rPr>
              <a:t> after him.” ASV</a:t>
            </a:r>
          </a:p>
          <a:p>
            <a:pPr marL="0" indent="0">
              <a:lnSpc>
                <a:spcPct val="107000"/>
              </a:lnSpc>
              <a:spcBef>
                <a:spcPts val="0"/>
              </a:spcBef>
              <a:spcAft>
                <a:spcPts val="600"/>
              </a:spcAft>
              <a:buNone/>
            </a:pPr>
            <a:r>
              <a:rPr lang="en-US" sz="4000" dirty="0">
                <a:latin typeface="Calibri" panose="020F0502020204030204" pitchFamily="34" charset="0"/>
                <a:ea typeface="Calibri" panose="020F0502020204030204" pitchFamily="34" charset="0"/>
                <a:cs typeface="Times New Roman" panose="02020603050405020304" pitchFamily="18" charset="0"/>
              </a:rPr>
              <a:t>Isaiah 41:8, “But thou, Israel, art my servant, Jacob whom I have chosen, </a:t>
            </a:r>
            <a:r>
              <a:rPr lang="en-US" sz="4000" b="1" dirty="0">
                <a:latin typeface="Calibri" panose="020F0502020204030204" pitchFamily="34" charset="0"/>
                <a:ea typeface="Calibri" panose="020F0502020204030204" pitchFamily="34" charset="0"/>
                <a:cs typeface="Times New Roman" panose="02020603050405020304" pitchFamily="18" charset="0"/>
              </a:rPr>
              <a:t>the seed of Abraham my friend</a:t>
            </a:r>
            <a:r>
              <a:rPr lang="en-US" sz="4000" dirty="0">
                <a:latin typeface="Calibri" panose="020F0502020204030204" pitchFamily="34" charset="0"/>
                <a:ea typeface="Calibri" panose="020F0502020204030204" pitchFamily="34" charset="0"/>
                <a:cs typeface="Times New Roman" panose="02020603050405020304" pitchFamily="18" charset="0"/>
              </a:rPr>
              <a:t>.” KJV</a:t>
            </a:r>
          </a:p>
        </p:txBody>
      </p:sp>
    </p:spTree>
    <p:extLst>
      <p:ext uri="{BB962C8B-B14F-4D97-AF65-F5344CB8AC3E}">
        <p14:creationId xmlns:p14="http://schemas.microsoft.com/office/powerpoint/2010/main" val="1967138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09331" y="570143"/>
            <a:ext cx="8895522" cy="5993949"/>
          </a:xfrm>
        </p:spPr>
        <p:txBody>
          <a:bodyPr>
            <a:spAutoFit/>
          </a:bodyPr>
          <a:lstStyle/>
          <a:p>
            <a:pPr marL="0" indent="0">
              <a:lnSpc>
                <a:spcPct val="107000"/>
              </a:lnSpc>
              <a:spcBef>
                <a:spcPts val="0"/>
              </a:spcBef>
              <a:spcAft>
                <a:spcPts val="600"/>
              </a:spcAft>
              <a:buNone/>
            </a:pPr>
            <a:r>
              <a:rPr lang="en-US" sz="3600" dirty="0">
                <a:latin typeface="Calibri" panose="020F0502020204030204" pitchFamily="34" charset="0"/>
                <a:ea typeface="Calibri" panose="020F0502020204030204" pitchFamily="34" charset="0"/>
                <a:cs typeface="Times New Roman" panose="02020603050405020304" pitchFamily="18" charset="0"/>
              </a:rPr>
              <a:t>Genesis 28:13-14, “And, behold, Jehovah stood above it, and said, I am Jehovah, the God of Abraham thy father, and the God of Isaac. The land whereon thou liest, to thee will I give it, and </a:t>
            </a:r>
            <a:r>
              <a:rPr lang="en-US" sz="3600" b="1" dirty="0">
                <a:latin typeface="Calibri" panose="020F0502020204030204" pitchFamily="34" charset="0"/>
                <a:ea typeface="Calibri" panose="020F0502020204030204" pitchFamily="34" charset="0"/>
                <a:cs typeface="Times New Roman" panose="02020603050405020304" pitchFamily="18" charset="0"/>
              </a:rPr>
              <a:t>to thy seed.</a:t>
            </a: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b="1" dirty="0">
                <a:latin typeface="Calibri" panose="020F0502020204030204" pitchFamily="34" charset="0"/>
                <a:ea typeface="Calibri" panose="020F0502020204030204" pitchFamily="34" charset="0"/>
                <a:cs typeface="Times New Roman" panose="02020603050405020304" pitchFamily="18" charset="0"/>
              </a:rPr>
              <a:t>And thy seed </a:t>
            </a:r>
            <a:r>
              <a:rPr lang="en-US" sz="3600" dirty="0">
                <a:latin typeface="Calibri" panose="020F0502020204030204" pitchFamily="34" charset="0"/>
                <a:ea typeface="Calibri" panose="020F0502020204030204" pitchFamily="34" charset="0"/>
                <a:cs typeface="Times New Roman" panose="02020603050405020304" pitchFamily="18" charset="0"/>
              </a:rPr>
              <a:t>shall be as the dust of the earth, and thou shalt spread abroad to the west, and to the east, and to the north, and to the south. And in thee and in thy seed shall all the families of the earth be blessed.”</a:t>
            </a:r>
          </a:p>
        </p:txBody>
      </p:sp>
    </p:spTree>
    <p:extLst>
      <p:ext uri="{BB962C8B-B14F-4D97-AF65-F5344CB8AC3E}">
        <p14:creationId xmlns:p14="http://schemas.microsoft.com/office/powerpoint/2010/main" val="3653226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619325"/>
            <a:ext cx="8865705" cy="5990871"/>
          </a:xfrm>
        </p:spPr>
        <p:txBody>
          <a:bodyPr>
            <a:spAutoFit/>
          </a:bodyPr>
          <a:lstStyle/>
          <a:p>
            <a:pPr marL="0" indent="0">
              <a:lnSpc>
                <a:spcPct val="107000"/>
              </a:lnSpc>
              <a:spcBef>
                <a:spcPts val="0"/>
              </a:spcBef>
              <a:spcAft>
                <a:spcPts val="600"/>
              </a:spcAft>
              <a:buNone/>
            </a:pPr>
            <a:r>
              <a:rPr lang="en-US" sz="4000" dirty="0">
                <a:latin typeface="Calibri" panose="020F0502020204030204" pitchFamily="34" charset="0"/>
                <a:ea typeface="Calibri" panose="020F0502020204030204" pitchFamily="34" charset="0"/>
                <a:cs typeface="Times New Roman" panose="02020603050405020304" pitchFamily="18" charset="0"/>
              </a:rPr>
              <a:t>Luke 1:54-57, “He hath given help to Israel his servant, That he might remember mercy (As he spake unto our fathers) Toward </a:t>
            </a:r>
            <a:r>
              <a:rPr lang="en-US" sz="4000" b="1" dirty="0">
                <a:latin typeface="Calibri" panose="020F0502020204030204" pitchFamily="34" charset="0"/>
                <a:ea typeface="Calibri" panose="020F0502020204030204" pitchFamily="34" charset="0"/>
                <a:cs typeface="Times New Roman" panose="02020603050405020304" pitchFamily="18" charset="0"/>
              </a:rPr>
              <a:t>Abraham and his seed forever</a:t>
            </a:r>
            <a:r>
              <a:rPr lang="en-US" sz="4000" dirty="0">
                <a:latin typeface="Calibri" panose="020F0502020204030204" pitchFamily="34" charset="0"/>
                <a:ea typeface="Calibri" panose="020F0502020204030204" pitchFamily="34" charset="0"/>
                <a:cs typeface="Times New Roman" panose="02020603050405020304" pitchFamily="18" charset="0"/>
              </a:rPr>
              <a:t>. And Mary abode with her about three months, and returned unto her house. Now Elisabeth’s time was fulfilled that she should be delivered; and she brought forth a son.” ASV</a:t>
            </a:r>
          </a:p>
        </p:txBody>
      </p:sp>
    </p:spTree>
    <p:extLst>
      <p:ext uri="{BB962C8B-B14F-4D97-AF65-F5344CB8AC3E}">
        <p14:creationId xmlns:p14="http://schemas.microsoft.com/office/powerpoint/2010/main" val="275358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972ED-B274-DD9A-06ED-8E4B64BE2FFE}"/>
              </a:ext>
            </a:extLst>
          </p:cNvPr>
          <p:cNvSpPr>
            <a:spLocks noGrp="1"/>
          </p:cNvSpPr>
          <p:nvPr>
            <p:ph type="title"/>
          </p:nvPr>
        </p:nvSpPr>
        <p:spPr>
          <a:xfrm>
            <a:off x="628650" y="899305"/>
            <a:ext cx="7886700" cy="840230"/>
          </a:xfrm>
        </p:spPr>
        <p:txBody>
          <a:bodyPr>
            <a:spAutoFit/>
          </a:bodyPr>
          <a:lstStyle/>
          <a:p>
            <a:pPr algn="ctr"/>
            <a:r>
              <a:rPr lang="en-US" sz="5400" b="1" dirty="0"/>
              <a:t>CHRIST</a:t>
            </a:r>
          </a:p>
        </p:txBody>
      </p:sp>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1702077"/>
            <a:ext cx="8865705" cy="4114799"/>
          </a:xfrm>
        </p:spPr>
        <p:txBody>
          <a:bodyPr>
            <a:spAutoFit/>
          </a:bodyPr>
          <a:lstStyle/>
          <a:p>
            <a:pPr marL="0" indent="0">
              <a:lnSpc>
                <a:spcPct val="107000"/>
              </a:lnSpc>
              <a:spcBef>
                <a:spcPts val="0"/>
              </a:spcBef>
              <a:spcAft>
                <a:spcPts val="600"/>
              </a:spcAft>
              <a:buNone/>
            </a:pPr>
            <a:r>
              <a:rPr lang="en-US" sz="4950" dirty="0">
                <a:latin typeface="Calibri" panose="020F0502020204030204" pitchFamily="34" charset="0"/>
                <a:ea typeface="Calibri" panose="020F0502020204030204" pitchFamily="34" charset="0"/>
                <a:cs typeface="Times New Roman" panose="02020603050405020304" pitchFamily="18" charset="0"/>
              </a:rPr>
              <a:t>John 7:42, “Hath not the scripture said, </a:t>
            </a:r>
            <a:r>
              <a:rPr lang="en-US" sz="4950" b="1" dirty="0">
                <a:latin typeface="Calibri" panose="020F0502020204030204" pitchFamily="34" charset="0"/>
                <a:ea typeface="Calibri" panose="020F0502020204030204" pitchFamily="34" charset="0"/>
                <a:cs typeface="Times New Roman" panose="02020603050405020304" pitchFamily="18" charset="0"/>
              </a:rPr>
              <a:t>That Christ cometh of the seed of David</a:t>
            </a:r>
            <a:r>
              <a:rPr lang="en-US" sz="4950" dirty="0">
                <a:latin typeface="Calibri" panose="020F0502020204030204" pitchFamily="34" charset="0"/>
                <a:ea typeface="Calibri" panose="020F0502020204030204" pitchFamily="34" charset="0"/>
                <a:cs typeface="Times New Roman" panose="02020603050405020304" pitchFamily="18" charset="0"/>
              </a:rPr>
              <a:t>, and out of the town of Bethlehem, where David was?” KJV</a:t>
            </a:r>
          </a:p>
        </p:txBody>
      </p:sp>
    </p:spTree>
    <p:extLst>
      <p:ext uri="{BB962C8B-B14F-4D97-AF65-F5344CB8AC3E}">
        <p14:creationId xmlns:p14="http://schemas.microsoft.com/office/powerpoint/2010/main" val="121929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139148" y="936763"/>
            <a:ext cx="8865705" cy="4810540"/>
          </a:xfrm>
        </p:spPr>
        <p:txBody>
          <a:bodyPr>
            <a:spAutoFit/>
          </a:bodyPr>
          <a:lstStyle/>
          <a:p>
            <a:pPr marL="0" indent="0">
              <a:lnSpc>
                <a:spcPct val="107000"/>
              </a:lnSpc>
              <a:spcBef>
                <a:spcPts val="0"/>
              </a:spcBef>
              <a:spcAft>
                <a:spcPts val="600"/>
              </a:spcAft>
              <a:buNone/>
            </a:pPr>
            <a:r>
              <a:rPr lang="en-US" sz="3600" dirty="0">
                <a:latin typeface="Calibri" panose="020F0502020204030204" pitchFamily="34" charset="0"/>
                <a:ea typeface="Calibri" panose="020F0502020204030204" pitchFamily="34" charset="0"/>
                <a:cs typeface="Times New Roman" panose="02020603050405020304" pitchFamily="18" charset="0"/>
              </a:rPr>
              <a:t>Acts 2:38-39, “And Peter (said) unto them, </a:t>
            </a:r>
            <a:r>
              <a:rPr lang="en-US" sz="3600" b="1" dirty="0">
                <a:latin typeface="Calibri" panose="020F0502020204030204" pitchFamily="34" charset="0"/>
                <a:ea typeface="Calibri" panose="020F0502020204030204" pitchFamily="34" charset="0"/>
                <a:cs typeface="Times New Roman" panose="02020603050405020304" pitchFamily="18" charset="0"/>
              </a:rPr>
              <a:t>Repent</a:t>
            </a:r>
            <a:r>
              <a:rPr lang="en-US" sz="3600" dirty="0">
                <a:latin typeface="Calibri" panose="020F0502020204030204" pitchFamily="34" charset="0"/>
                <a:ea typeface="Calibri" panose="020F0502020204030204" pitchFamily="34" charset="0"/>
                <a:cs typeface="Times New Roman" panose="02020603050405020304" pitchFamily="18" charset="0"/>
              </a:rPr>
              <a:t> ye, and </a:t>
            </a:r>
            <a:r>
              <a:rPr lang="en-US" sz="3600" b="1" dirty="0">
                <a:latin typeface="Calibri" panose="020F0502020204030204" pitchFamily="34" charset="0"/>
                <a:ea typeface="Calibri" panose="020F0502020204030204" pitchFamily="34" charset="0"/>
                <a:cs typeface="Times New Roman" panose="02020603050405020304" pitchFamily="18" charset="0"/>
              </a:rPr>
              <a:t>be baptized </a:t>
            </a:r>
            <a:r>
              <a:rPr lang="en-US" sz="3600" dirty="0">
                <a:latin typeface="Calibri" panose="020F0502020204030204" pitchFamily="34" charset="0"/>
                <a:ea typeface="Calibri" panose="020F0502020204030204" pitchFamily="34" charset="0"/>
                <a:cs typeface="Times New Roman" panose="02020603050405020304" pitchFamily="18" charset="0"/>
              </a:rPr>
              <a:t>every one of you in the name of Jesus Christ </a:t>
            </a:r>
            <a:r>
              <a:rPr lang="en-US" sz="3600" b="1" dirty="0">
                <a:latin typeface="Calibri" panose="020F0502020204030204" pitchFamily="34" charset="0"/>
                <a:ea typeface="Calibri" panose="020F0502020204030204" pitchFamily="34" charset="0"/>
                <a:cs typeface="Times New Roman" panose="02020603050405020304" pitchFamily="18" charset="0"/>
              </a:rPr>
              <a:t>unto the remission of your sins</a:t>
            </a:r>
            <a:r>
              <a:rPr lang="en-US" sz="3600" dirty="0">
                <a:latin typeface="Calibri" panose="020F0502020204030204" pitchFamily="34" charset="0"/>
                <a:ea typeface="Calibri" panose="020F0502020204030204" pitchFamily="34" charset="0"/>
                <a:cs typeface="Times New Roman" panose="02020603050405020304" pitchFamily="18" charset="0"/>
              </a:rPr>
              <a:t>; and ye shall receive the gift of the Holy Spirit. </a:t>
            </a:r>
            <a:r>
              <a:rPr lang="en-US" sz="3600" b="1" dirty="0">
                <a:latin typeface="Calibri" panose="020F0502020204030204" pitchFamily="34" charset="0"/>
                <a:ea typeface="Calibri" panose="020F0502020204030204" pitchFamily="34" charset="0"/>
                <a:cs typeface="Times New Roman" panose="02020603050405020304" pitchFamily="18" charset="0"/>
              </a:rPr>
              <a:t>For to you is the promise, and to your children, and to all that are afar off</a:t>
            </a:r>
            <a:r>
              <a:rPr lang="en-US" sz="3600" dirty="0">
                <a:latin typeface="Calibri" panose="020F0502020204030204" pitchFamily="34" charset="0"/>
                <a:ea typeface="Calibri" panose="020F0502020204030204" pitchFamily="34" charset="0"/>
                <a:cs typeface="Times New Roman" panose="02020603050405020304" pitchFamily="18" charset="0"/>
              </a:rPr>
              <a:t>, (even) as many as the Lord our God shall call unto him.” ASV</a:t>
            </a:r>
          </a:p>
        </p:txBody>
      </p:sp>
    </p:spTree>
    <p:extLst>
      <p:ext uri="{BB962C8B-B14F-4D97-AF65-F5344CB8AC3E}">
        <p14:creationId xmlns:p14="http://schemas.microsoft.com/office/powerpoint/2010/main" val="22393719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TotalTime>
  <Words>1906</Words>
  <Application>Microsoft Office PowerPoint</Application>
  <PresentationFormat>On-screen Show (4:3)</PresentationFormat>
  <Paragraphs>33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Arial</vt:lpstr>
      <vt:lpstr>Calibri</vt:lpstr>
      <vt:lpstr>Calibri Light</vt:lpstr>
      <vt:lpstr>Office Theme</vt:lpstr>
      <vt:lpstr>THE SEED PROMISE?</vt:lpstr>
      <vt:lpstr>PowerPoint Presentation</vt:lpstr>
      <vt:lpstr>LAND-NATION-SEED</vt:lpstr>
      <vt:lpstr>PowerPoint Presentation</vt:lpstr>
      <vt:lpstr>PowerPoint Presentation</vt:lpstr>
      <vt:lpstr>PowerPoint Presentation</vt:lpstr>
      <vt:lpstr>PowerPoint Presentation</vt:lpstr>
      <vt:lpstr>CHRIST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ONE SEED PROMISE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Seed Promise?</dc:title>
  <dc:creator>Bruce Molock</dc:creator>
  <cp:lastModifiedBy>Richard Lidh</cp:lastModifiedBy>
  <cp:revision>5</cp:revision>
  <cp:lastPrinted>2022-08-24T01:32:04Z</cp:lastPrinted>
  <dcterms:created xsi:type="dcterms:W3CDTF">2022-08-20T15:20:32Z</dcterms:created>
  <dcterms:modified xsi:type="dcterms:W3CDTF">2022-08-24T01:32:22Z</dcterms:modified>
</cp:coreProperties>
</file>